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4/15/25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15 April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15 April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15 April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DD24625E-4FAE-5AB4-66EC-82D3CAB6F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15 April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32F382A5-23FC-A55E-089C-F7B6D4411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60388"/>
            <a:ext cx="7772400" cy="448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Au31+ beam intensity from Tandem has been very good. </a:t>
            </a:r>
          </a:p>
          <a:p>
            <a:pPr marL="0" indent="0">
              <a:buNone/>
            </a:pPr>
            <a:r>
              <a:rPr lang="en-US" sz="1600" dirty="0"/>
              <a:t>Au34+ beam intensity from Tandem is also very good (</a:t>
            </a:r>
            <a:r>
              <a:rPr lang="en-US" sz="1600" dirty="0">
                <a:solidFill>
                  <a:srgbClr val="FF0000"/>
                </a:solidFill>
              </a:rPr>
              <a:t>except for this morning</a:t>
            </a:r>
            <a:r>
              <a:rPr lang="en-US" sz="1600" dirty="0"/>
              <a:t>)!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Relinquished two days of beam development (4/16 – 17) to LIPA for substation work.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Looking for both Au31+ and Au34+ again on 4/22/25.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Booster Maintenance occupying all day on 4/23/25.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May request Ag on 4/25/25.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In preparation for classified running in May 1 – 3.</a:t>
            </a:r>
          </a:p>
          <a:p>
            <a:pPr marL="0" indent="0">
              <a:buNone/>
            </a:pPr>
            <a:r>
              <a:rPr lang="en-US" sz="1800" dirty="0"/>
              <a:t>This work will probably have to be delayed.</a:t>
            </a:r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15 April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27737</TotalTime>
  <Words>120</Words>
  <Application>Microsoft Macintosh PowerPoint</Application>
  <PresentationFormat>On-screen Show (4:3)</PresentationFormat>
  <Paragraphs>28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195</cp:revision>
  <cp:lastPrinted>2014-07-18T19:14:13Z</cp:lastPrinted>
  <dcterms:created xsi:type="dcterms:W3CDTF">2010-12-02T21:18:56Z</dcterms:created>
  <dcterms:modified xsi:type="dcterms:W3CDTF">2025-04-15T15:38:29Z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