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64" r:id="rId4"/>
    <p:sldId id="261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86"/>
    <p:restoredTop sz="94694"/>
  </p:normalViewPr>
  <p:slideViewPr>
    <p:cSldViewPr snapToGrid="0">
      <p:cViewPr varScale="1">
        <p:scale>
          <a:sx n="109" d="100"/>
          <a:sy n="109" d="100"/>
        </p:scale>
        <p:origin x="184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hyperlink" Target="https://brookhavenlab-my.sharepoint.com/:x:/g/personal/sampson_bnl_gov/Ebu2kMN_QRtDpFVPBeWUDhIBPQvRMUGBYz_591DIFhPnmw?e=4tCQpb" TargetMode="External"/><Relationship Id="rId1" Type="http://schemas.openxmlformats.org/officeDocument/2006/relationships/hyperlink" Target="https://bnl.zoomgov.com/j/1612410804?pwd=ODxrYlqBQJR1NcnS4wb50JDwOS8WSo.1" TargetMode="External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hyperlink" Target="https://brookhavenlab-my.sharepoint.com/:x:/g/personal/sampson_bnl_gov/Ebu2kMN_QRtDpFVPBeWUDhIBPQvRMUGBYz_591DIFhPnmw?e=4tCQpb" TargetMode="External"/><Relationship Id="rId1" Type="http://schemas.openxmlformats.org/officeDocument/2006/relationships/hyperlink" Target="https://bnl.zoomgov.com/j/1612410804?pwd=ODxrYlqBQJR1NcnS4wb50JDwOS8WSo.1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BCFCE5-49FD-45FE-92C2-03B0819F9B4C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A7901FD-D89B-4AF2-ABA3-512FE0E3E1FC}">
      <dgm:prSet/>
      <dgm:spPr/>
      <dgm:t>
        <a:bodyPr/>
        <a:lstStyle/>
        <a:p>
          <a:pPr>
            <a:defRPr cap="all"/>
          </a:pPr>
          <a:r>
            <a:rPr lang="en-US"/>
            <a:t>Blue repairs</a:t>
          </a:r>
        </a:p>
        <a:p>
          <a:pPr>
            <a:defRPr cap="all"/>
          </a:pPr>
          <a:r>
            <a:rPr lang="en-US"/>
            <a:t>Have begun</a:t>
          </a:r>
        </a:p>
      </dgm:t>
    </dgm:pt>
    <dgm:pt modelId="{961B2417-9342-4217-BEF2-22A2076F7AE1}" type="parTrans" cxnId="{4621F606-E88F-4F98-9224-8C72A729CA94}">
      <dgm:prSet/>
      <dgm:spPr/>
      <dgm:t>
        <a:bodyPr/>
        <a:lstStyle/>
        <a:p>
          <a:endParaRPr lang="en-US"/>
        </a:p>
      </dgm:t>
    </dgm:pt>
    <dgm:pt modelId="{451FB250-79A1-4834-8D86-2FFA835E1A0F}" type="sibTrans" cxnId="{4621F606-E88F-4F98-9224-8C72A729CA94}">
      <dgm:prSet/>
      <dgm:spPr/>
      <dgm:t>
        <a:bodyPr/>
        <a:lstStyle/>
        <a:p>
          <a:endParaRPr lang="en-US"/>
        </a:p>
      </dgm:t>
    </dgm:pt>
    <dgm:pt modelId="{D9B6A9AD-922D-46B9-B6E3-24718105A0C2}">
      <dgm:prSet/>
      <dgm:spPr/>
      <dgm:t>
        <a:bodyPr/>
        <a:lstStyle/>
        <a:p>
          <a:pPr>
            <a:defRPr cap="all"/>
          </a:pPr>
          <a:r>
            <a:rPr lang="en-US"/>
            <a:t>Access to most areas until repairs complete</a:t>
          </a:r>
        </a:p>
      </dgm:t>
    </dgm:pt>
    <dgm:pt modelId="{E4E6AF0D-E3AB-495D-9B74-C71F8AF4FA01}" type="parTrans" cxnId="{87AC119D-921A-4DA1-8897-7A2B1E5191CD}">
      <dgm:prSet/>
      <dgm:spPr/>
      <dgm:t>
        <a:bodyPr/>
        <a:lstStyle/>
        <a:p>
          <a:endParaRPr lang="en-US"/>
        </a:p>
      </dgm:t>
    </dgm:pt>
    <dgm:pt modelId="{C5CC65F5-911C-42BF-B62B-1249958081D1}" type="sibTrans" cxnId="{87AC119D-921A-4DA1-8897-7A2B1E5191CD}">
      <dgm:prSet/>
      <dgm:spPr/>
      <dgm:t>
        <a:bodyPr/>
        <a:lstStyle/>
        <a:p>
          <a:endParaRPr lang="en-US"/>
        </a:p>
      </dgm:t>
    </dgm:pt>
    <dgm:pt modelId="{3ED3F7B6-1C9B-6B43-B812-908AB1BAFDD0}">
      <dgm:prSet/>
      <dgm:spPr/>
      <dgm:t>
        <a:bodyPr/>
        <a:lstStyle/>
        <a:p>
          <a:pPr>
            <a:defRPr cap="all"/>
          </a:pPr>
          <a:r>
            <a:rPr lang="en-US"/>
            <a:t>IR4 posted work zone</a:t>
          </a:r>
        </a:p>
      </dgm:t>
    </dgm:pt>
    <dgm:pt modelId="{1B79A4DC-52BE-DB42-8099-AF1CCD476D29}" type="parTrans" cxnId="{B6266C0A-8E87-0542-84E8-8C128DAEFA48}">
      <dgm:prSet/>
      <dgm:spPr/>
      <dgm:t>
        <a:bodyPr/>
        <a:lstStyle/>
        <a:p>
          <a:endParaRPr lang="en-US"/>
        </a:p>
      </dgm:t>
    </dgm:pt>
    <dgm:pt modelId="{199BA611-A6A1-E047-BADC-7C8D3AE3B556}" type="sibTrans" cxnId="{B6266C0A-8E87-0542-84E8-8C128DAEFA48}">
      <dgm:prSet/>
      <dgm:spPr/>
      <dgm:t>
        <a:bodyPr/>
        <a:lstStyle/>
        <a:p>
          <a:endParaRPr lang="en-US"/>
        </a:p>
      </dgm:t>
    </dgm:pt>
    <dgm:pt modelId="{6BAF0676-9BDB-6647-B6ED-D2C25B04369F}">
      <dgm:prSet/>
      <dgm:spPr/>
      <dgm:t>
        <a:bodyPr/>
        <a:lstStyle/>
        <a:p>
          <a:pPr>
            <a:defRPr cap="all"/>
          </a:pPr>
          <a:r>
            <a:rPr lang="en-US" dirty="0"/>
            <a:t>POD meetings Daily</a:t>
          </a:r>
        </a:p>
        <a:p>
          <a:pPr>
            <a:defRPr cap="all"/>
          </a:pPr>
          <a:r>
            <a:rPr lang="en-US" dirty="0">
              <a:hlinkClick xmlns:r="http://schemas.openxmlformats.org/officeDocument/2006/relationships" r:id="rId1"/>
            </a:rPr>
            <a:t>Streaming</a:t>
          </a:r>
          <a:r>
            <a:rPr lang="en-US" dirty="0"/>
            <a:t> and here</a:t>
          </a:r>
        </a:p>
      </dgm:t>
    </dgm:pt>
    <dgm:pt modelId="{39A5C24F-7593-C140-B5FD-D6D1CDEA1EA8}" type="parTrans" cxnId="{E5E73A2D-90CF-8F45-8BE3-85F37CC3D638}">
      <dgm:prSet/>
      <dgm:spPr/>
      <dgm:t>
        <a:bodyPr/>
        <a:lstStyle/>
        <a:p>
          <a:endParaRPr lang="en-US"/>
        </a:p>
      </dgm:t>
    </dgm:pt>
    <dgm:pt modelId="{C3FDE347-AAD7-324F-93DB-5F796070F8AB}" type="sibTrans" cxnId="{E5E73A2D-90CF-8F45-8BE3-85F37CC3D638}">
      <dgm:prSet/>
      <dgm:spPr/>
      <dgm:t>
        <a:bodyPr/>
        <a:lstStyle/>
        <a:p>
          <a:endParaRPr lang="en-US"/>
        </a:p>
      </dgm:t>
    </dgm:pt>
    <dgm:pt modelId="{17E093A4-78F0-8E48-BE97-DADE34B50BA8}">
      <dgm:prSet/>
      <dgm:spPr/>
      <dgm:t>
        <a:bodyPr/>
        <a:lstStyle/>
        <a:p>
          <a:pPr>
            <a:defRPr cap="all"/>
          </a:pPr>
          <a:r>
            <a:rPr lang="en-US"/>
            <a:t>See timeline </a:t>
          </a:r>
          <a:r>
            <a:rPr lang="en-US">
              <a:hlinkClick xmlns:r="http://schemas.openxmlformats.org/officeDocument/2006/relationships" r:id="rId2"/>
            </a:rPr>
            <a:t>HERE</a:t>
          </a:r>
          <a:endParaRPr lang="en-US"/>
        </a:p>
      </dgm:t>
    </dgm:pt>
    <dgm:pt modelId="{4FBC9BC4-417B-8A4F-A11A-74D0951DD8DC}" type="parTrans" cxnId="{8D314D85-0E09-7647-97EB-3CF0BC9C7BDD}">
      <dgm:prSet/>
      <dgm:spPr/>
      <dgm:t>
        <a:bodyPr/>
        <a:lstStyle/>
        <a:p>
          <a:endParaRPr lang="en-US"/>
        </a:p>
      </dgm:t>
    </dgm:pt>
    <dgm:pt modelId="{D8D157B2-05F4-3942-8F6F-7668F1E1B79E}" type="sibTrans" cxnId="{8D314D85-0E09-7647-97EB-3CF0BC9C7BDD}">
      <dgm:prSet/>
      <dgm:spPr/>
      <dgm:t>
        <a:bodyPr/>
        <a:lstStyle/>
        <a:p>
          <a:endParaRPr lang="en-US"/>
        </a:p>
      </dgm:t>
    </dgm:pt>
    <dgm:pt modelId="{6F9DA26D-3F0E-6049-B276-5B67EA55BF1E}" type="pres">
      <dgm:prSet presAssocID="{B0BCFCE5-49FD-45FE-92C2-03B0819F9B4C}" presName="diagram" presStyleCnt="0">
        <dgm:presLayoutVars>
          <dgm:dir/>
          <dgm:resizeHandles val="exact"/>
        </dgm:presLayoutVars>
      </dgm:prSet>
      <dgm:spPr/>
    </dgm:pt>
    <dgm:pt modelId="{9F9BF5B6-8661-4047-B15F-BA651572B6D7}" type="pres">
      <dgm:prSet presAssocID="{AA7901FD-D89B-4AF2-ABA3-512FE0E3E1FC}" presName="node" presStyleLbl="node1" presStyleIdx="0" presStyleCnt="5">
        <dgm:presLayoutVars>
          <dgm:bulletEnabled val="1"/>
        </dgm:presLayoutVars>
      </dgm:prSet>
      <dgm:spPr/>
    </dgm:pt>
    <dgm:pt modelId="{9B0FB73C-C75F-0D40-B7FC-328678386800}" type="pres">
      <dgm:prSet presAssocID="{451FB250-79A1-4834-8D86-2FFA835E1A0F}" presName="sibTrans" presStyleCnt="0"/>
      <dgm:spPr/>
    </dgm:pt>
    <dgm:pt modelId="{5ECFA19E-4603-7844-BDF8-67009D0ABA0F}" type="pres">
      <dgm:prSet presAssocID="{3ED3F7B6-1C9B-6B43-B812-908AB1BAFDD0}" presName="node" presStyleLbl="node1" presStyleIdx="1" presStyleCnt="5">
        <dgm:presLayoutVars>
          <dgm:bulletEnabled val="1"/>
        </dgm:presLayoutVars>
      </dgm:prSet>
      <dgm:spPr/>
    </dgm:pt>
    <dgm:pt modelId="{7B1B0167-935F-DE44-8072-2762982285CF}" type="pres">
      <dgm:prSet presAssocID="{199BA611-A6A1-E047-BADC-7C8D3AE3B556}" presName="sibTrans" presStyleCnt="0"/>
      <dgm:spPr/>
    </dgm:pt>
    <dgm:pt modelId="{4E9E6BEC-3DB0-7448-AA83-A16FFAE36F30}" type="pres">
      <dgm:prSet presAssocID="{D9B6A9AD-922D-46B9-B6E3-24718105A0C2}" presName="node" presStyleLbl="node1" presStyleIdx="2" presStyleCnt="5">
        <dgm:presLayoutVars>
          <dgm:bulletEnabled val="1"/>
        </dgm:presLayoutVars>
      </dgm:prSet>
      <dgm:spPr/>
    </dgm:pt>
    <dgm:pt modelId="{ADF85553-2B9B-5248-B0B9-8B1B06369A73}" type="pres">
      <dgm:prSet presAssocID="{C5CC65F5-911C-42BF-B62B-1249958081D1}" presName="sibTrans" presStyleCnt="0"/>
      <dgm:spPr/>
    </dgm:pt>
    <dgm:pt modelId="{3398101D-999C-CD42-9C71-8F6FA47558C8}" type="pres">
      <dgm:prSet presAssocID="{6BAF0676-9BDB-6647-B6ED-D2C25B04369F}" presName="node" presStyleLbl="node1" presStyleIdx="3" presStyleCnt="5">
        <dgm:presLayoutVars>
          <dgm:bulletEnabled val="1"/>
        </dgm:presLayoutVars>
      </dgm:prSet>
      <dgm:spPr/>
    </dgm:pt>
    <dgm:pt modelId="{E6C66471-4249-F24D-9163-98149AC04181}" type="pres">
      <dgm:prSet presAssocID="{C3FDE347-AAD7-324F-93DB-5F796070F8AB}" presName="sibTrans" presStyleCnt="0"/>
      <dgm:spPr/>
    </dgm:pt>
    <dgm:pt modelId="{7E715D4F-11DA-9441-B483-B8494DEBABD3}" type="pres">
      <dgm:prSet presAssocID="{17E093A4-78F0-8E48-BE97-DADE34B50BA8}" presName="node" presStyleLbl="node1" presStyleIdx="4" presStyleCnt="5">
        <dgm:presLayoutVars>
          <dgm:bulletEnabled val="1"/>
        </dgm:presLayoutVars>
      </dgm:prSet>
      <dgm:spPr/>
    </dgm:pt>
  </dgm:ptLst>
  <dgm:cxnLst>
    <dgm:cxn modelId="{4621F606-E88F-4F98-9224-8C72A729CA94}" srcId="{B0BCFCE5-49FD-45FE-92C2-03B0819F9B4C}" destId="{AA7901FD-D89B-4AF2-ABA3-512FE0E3E1FC}" srcOrd="0" destOrd="0" parTransId="{961B2417-9342-4217-BEF2-22A2076F7AE1}" sibTransId="{451FB250-79A1-4834-8D86-2FFA835E1A0F}"/>
    <dgm:cxn modelId="{B6266C0A-8E87-0542-84E8-8C128DAEFA48}" srcId="{B0BCFCE5-49FD-45FE-92C2-03B0819F9B4C}" destId="{3ED3F7B6-1C9B-6B43-B812-908AB1BAFDD0}" srcOrd="1" destOrd="0" parTransId="{1B79A4DC-52BE-DB42-8099-AF1CCD476D29}" sibTransId="{199BA611-A6A1-E047-BADC-7C8D3AE3B556}"/>
    <dgm:cxn modelId="{E5E73A2D-90CF-8F45-8BE3-85F37CC3D638}" srcId="{B0BCFCE5-49FD-45FE-92C2-03B0819F9B4C}" destId="{6BAF0676-9BDB-6647-B6ED-D2C25B04369F}" srcOrd="3" destOrd="0" parTransId="{39A5C24F-7593-C140-B5FD-D6D1CDEA1EA8}" sibTransId="{C3FDE347-AAD7-324F-93DB-5F796070F8AB}"/>
    <dgm:cxn modelId="{D167742D-99F2-F54A-8C48-39AFD93580AA}" type="presOf" srcId="{AA7901FD-D89B-4AF2-ABA3-512FE0E3E1FC}" destId="{9F9BF5B6-8661-4047-B15F-BA651572B6D7}" srcOrd="0" destOrd="0" presId="urn:microsoft.com/office/officeart/2005/8/layout/default"/>
    <dgm:cxn modelId="{111B072F-0393-C644-A61F-D9138DCF09B9}" type="presOf" srcId="{6BAF0676-9BDB-6647-B6ED-D2C25B04369F}" destId="{3398101D-999C-CD42-9C71-8F6FA47558C8}" srcOrd="0" destOrd="0" presId="urn:microsoft.com/office/officeart/2005/8/layout/default"/>
    <dgm:cxn modelId="{8D314D85-0E09-7647-97EB-3CF0BC9C7BDD}" srcId="{B0BCFCE5-49FD-45FE-92C2-03B0819F9B4C}" destId="{17E093A4-78F0-8E48-BE97-DADE34B50BA8}" srcOrd="4" destOrd="0" parTransId="{4FBC9BC4-417B-8A4F-A11A-74D0951DD8DC}" sibTransId="{D8D157B2-05F4-3942-8F6F-7668F1E1B79E}"/>
    <dgm:cxn modelId="{87AC119D-921A-4DA1-8897-7A2B1E5191CD}" srcId="{B0BCFCE5-49FD-45FE-92C2-03B0819F9B4C}" destId="{D9B6A9AD-922D-46B9-B6E3-24718105A0C2}" srcOrd="2" destOrd="0" parTransId="{E4E6AF0D-E3AB-495D-9B74-C71F8AF4FA01}" sibTransId="{C5CC65F5-911C-42BF-B62B-1249958081D1}"/>
    <dgm:cxn modelId="{0E34DDB3-039D-E746-8DE7-90EA5E821C51}" type="presOf" srcId="{B0BCFCE5-49FD-45FE-92C2-03B0819F9B4C}" destId="{6F9DA26D-3F0E-6049-B276-5B67EA55BF1E}" srcOrd="0" destOrd="0" presId="urn:microsoft.com/office/officeart/2005/8/layout/default"/>
    <dgm:cxn modelId="{4B2198C1-1DB3-3B4F-9DD3-2DAD0EEF497C}" type="presOf" srcId="{3ED3F7B6-1C9B-6B43-B812-908AB1BAFDD0}" destId="{5ECFA19E-4603-7844-BDF8-67009D0ABA0F}" srcOrd="0" destOrd="0" presId="urn:microsoft.com/office/officeart/2005/8/layout/default"/>
    <dgm:cxn modelId="{26CBB6CD-9F0E-384C-A971-65B5DB2E7AF5}" type="presOf" srcId="{D9B6A9AD-922D-46B9-B6E3-24718105A0C2}" destId="{4E9E6BEC-3DB0-7448-AA83-A16FFAE36F30}" srcOrd="0" destOrd="0" presId="urn:microsoft.com/office/officeart/2005/8/layout/default"/>
    <dgm:cxn modelId="{35F837FA-3B5C-B649-8E26-A130692DCC1F}" type="presOf" srcId="{17E093A4-78F0-8E48-BE97-DADE34B50BA8}" destId="{7E715D4F-11DA-9441-B483-B8494DEBABD3}" srcOrd="0" destOrd="0" presId="urn:microsoft.com/office/officeart/2005/8/layout/default"/>
    <dgm:cxn modelId="{FC624770-D22A-A940-8817-7DE94FEE7827}" type="presParOf" srcId="{6F9DA26D-3F0E-6049-B276-5B67EA55BF1E}" destId="{9F9BF5B6-8661-4047-B15F-BA651572B6D7}" srcOrd="0" destOrd="0" presId="urn:microsoft.com/office/officeart/2005/8/layout/default"/>
    <dgm:cxn modelId="{597B4C51-CE49-1249-9B73-512189D319B1}" type="presParOf" srcId="{6F9DA26D-3F0E-6049-B276-5B67EA55BF1E}" destId="{9B0FB73C-C75F-0D40-B7FC-328678386800}" srcOrd="1" destOrd="0" presId="urn:microsoft.com/office/officeart/2005/8/layout/default"/>
    <dgm:cxn modelId="{1996587A-D443-5D4E-AA14-D3BC02E7193F}" type="presParOf" srcId="{6F9DA26D-3F0E-6049-B276-5B67EA55BF1E}" destId="{5ECFA19E-4603-7844-BDF8-67009D0ABA0F}" srcOrd="2" destOrd="0" presId="urn:microsoft.com/office/officeart/2005/8/layout/default"/>
    <dgm:cxn modelId="{3A27ACD9-C495-2C4C-B738-F82AAC6F5D99}" type="presParOf" srcId="{6F9DA26D-3F0E-6049-B276-5B67EA55BF1E}" destId="{7B1B0167-935F-DE44-8072-2762982285CF}" srcOrd="3" destOrd="0" presId="urn:microsoft.com/office/officeart/2005/8/layout/default"/>
    <dgm:cxn modelId="{56295EB5-AF55-EE41-A141-B4D0B2F3CBBD}" type="presParOf" srcId="{6F9DA26D-3F0E-6049-B276-5B67EA55BF1E}" destId="{4E9E6BEC-3DB0-7448-AA83-A16FFAE36F30}" srcOrd="4" destOrd="0" presId="urn:microsoft.com/office/officeart/2005/8/layout/default"/>
    <dgm:cxn modelId="{4D8D21FC-879E-B344-93A9-FB97083D2129}" type="presParOf" srcId="{6F9DA26D-3F0E-6049-B276-5B67EA55BF1E}" destId="{ADF85553-2B9B-5248-B0B9-8B1B06369A73}" srcOrd="5" destOrd="0" presId="urn:microsoft.com/office/officeart/2005/8/layout/default"/>
    <dgm:cxn modelId="{A5B248B7-9B4B-8744-9F51-4E0B5D50C1AF}" type="presParOf" srcId="{6F9DA26D-3F0E-6049-B276-5B67EA55BF1E}" destId="{3398101D-999C-CD42-9C71-8F6FA47558C8}" srcOrd="6" destOrd="0" presId="urn:microsoft.com/office/officeart/2005/8/layout/default"/>
    <dgm:cxn modelId="{7F2E080A-A419-BA44-8E99-2CE32C3439F0}" type="presParOf" srcId="{6F9DA26D-3F0E-6049-B276-5B67EA55BF1E}" destId="{E6C66471-4249-F24D-9163-98149AC04181}" srcOrd="7" destOrd="0" presId="urn:microsoft.com/office/officeart/2005/8/layout/default"/>
    <dgm:cxn modelId="{0A5DBB76-6DA8-2046-A0EA-B91E119A05EA}" type="presParOf" srcId="{6F9DA26D-3F0E-6049-B276-5B67EA55BF1E}" destId="{7E715D4F-11DA-9441-B483-B8494DEBABD3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9BF5B6-8661-4047-B15F-BA651572B6D7}">
      <dsp:nvSpPr>
        <dsp:cNvPr id="0" name=""/>
        <dsp:cNvSpPr/>
      </dsp:nvSpPr>
      <dsp:spPr>
        <a:xfrm>
          <a:off x="402550" y="1992"/>
          <a:ext cx="3034531" cy="18207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kern="1200"/>
            <a:t>Blue repairs</a:t>
          </a: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kern="1200"/>
            <a:t>Have begun</a:t>
          </a:r>
        </a:p>
      </dsp:txBody>
      <dsp:txXfrm>
        <a:off x="402550" y="1992"/>
        <a:ext cx="3034531" cy="1820718"/>
      </dsp:txXfrm>
    </dsp:sp>
    <dsp:sp modelId="{5ECFA19E-4603-7844-BDF8-67009D0ABA0F}">
      <dsp:nvSpPr>
        <dsp:cNvPr id="0" name=""/>
        <dsp:cNvSpPr/>
      </dsp:nvSpPr>
      <dsp:spPr>
        <a:xfrm>
          <a:off x="3740534" y="1992"/>
          <a:ext cx="3034531" cy="18207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kern="1200"/>
            <a:t>IR4 posted work zone</a:t>
          </a:r>
        </a:p>
      </dsp:txBody>
      <dsp:txXfrm>
        <a:off x="3740534" y="1992"/>
        <a:ext cx="3034531" cy="1820718"/>
      </dsp:txXfrm>
    </dsp:sp>
    <dsp:sp modelId="{4E9E6BEC-3DB0-7448-AA83-A16FFAE36F30}">
      <dsp:nvSpPr>
        <dsp:cNvPr id="0" name=""/>
        <dsp:cNvSpPr/>
      </dsp:nvSpPr>
      <dsp:spPr>
        <a:xfrm>
          <a:off x="7078518" y="1992"/>
          <a:ext cx="3034531" cy="182071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kern="1200"/>
            <a:t>Access to most areas until repairs complete</a:t>
          </a:r>
        </a:p>
      </dsp:txBody>
      <dsp:txXfrm>
        <a:off x="7078518" y="1992"/>
        <a:ext cx="3034531" cy="1820718"/>
      </dsp:txXfrm>
    </dsp:sp>
    <dsp:sp modelId="{3398101D-999C-CD42-9C71-8F6FA47558C8}">
      <dsp:nvSpPr>
        <dsp:cNvPr id="0" name=""/>
        <dsp:cNvSpPr/>
      </dsp:nvSpPr>
      <dsp:spPr>
        <a:xfrm>
          <a:off x="2071542" y="2126164"/>
          <a:ext cx="3034531" cy="182071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kern="1200" dirty="0"/>
            <a:t>POD meetings Daily</a:t>
          </a: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kern="1200" dirty="0">
              <a:hlinkClick xmlns:r="http://schemas.openxmlformats.org/officeDocument/2006/relationships" r:id="rId1"/>
            </a:rPr>
            <a:t>Streaming</a:t>
          </a:r>
          <a:r>
            <a:rPr lang="en-US" sz="2600" kern="1200" dirty="0"/>
            <a:t> and here</a:t>
          </a:r>
        </a:p>
      </dsp:txBody>
      <dsp:txXfrm>
        <a:off x="2071542" y="2126164"/>
        <a:ext cx="3034531" cy="1820718"/>
      </dsp:txXfrm>
    </dsp:sp>
    <dsp:sp modelId="{7E715D4F-11DA-9441-B483-B8494DEBABD3}">
      <dsp:nvSpPr>
        <dsp:cNvPr id="0" name=""/>
        <dsp:cNvSpPr/>
      </dsp:nvSpPr>
      <dsp:spPr>
        <a:xfrm>
          <a:off x="5409526" y="2126164"/>
          <a:ext cx="3034531" cy="182071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kern="1200"/>
            <a:t>See timeline </a:t>
          </a:r>
          <a:r>
            <a:rPr lang="en-US" sz="2600" kern="1200">
              <a:hlinkClick xmlns:r="http://schemas.openxmlformats.org/officeDocument/2006/relationships" r:id="rId2"/>
            </a:rPr>
            <a:t>HERE</a:t>
          </a:r>
          <a:endParaRPr lang="en-US" sz="2600" kern="1200"/>
        </a:p>
      </dsp:txBody>
      <dsp:txXfrm>
        <a:off x="5409526" y="2126164"/>
        <a:ext cx="3034531" cy="1820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4/15/25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9C5F7-2DFD-7E68-5FC4-FF9DD88C43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C28315-F92D-74FA-CC67-11389715F4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0F74E6-8D70-0A0A-68CA-D3F0AA887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4/15/25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6E84E-40E9-377E-9143-9BD1F5FE8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A979F-5C80-1B65-E75D-544D7D81A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28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92A8E-934D-6DFA-C1F5-78998BF79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612CA9-CA58-CEFD-740E-7241A0D195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81106-BBB6-E3AC-ADAD-9DC51F351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4/15/25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635A7-1384-BBB9-CD98-79CBA0B24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114608-40D9-743E-4E68-56C7BF84F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610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995BC5-33FF-161E-8F28-0825E9A477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ED3BA2-6390-5C2A-F1DC-2CA4A9CB97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3CFFA-AF8E-B93F-3FEC-F77A23E6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4/15/25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97E32E-5624-277F-F524-70DA77643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CBF07F-F307-C301-2762-15C68895B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73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FA14E-6C06-A7FB-E028-D79E81ED4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CE7B5-BD9C-C7A2-1CF0-FCE185B4C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684BE-B376-60BB-8AC9-E82C7B384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4/15/25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20A9E-A42E-AC9F-638A-A500A613F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7A404-119C-137C-F054-8DF6BEFFE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37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0C881-86AF-1CF3-D039-493028195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36E0D-1BB7-01B7-DB25-C43A817F0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75B2CB-1ED9-0C13-D4FC-E686208EA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4/15/25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51450-37E4-1567-E0BA-5740EA073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8BFAD-4398-1FAF-9AE2-DC7F8C93D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621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85C64-4EF2-1A5F-1F4F-48E99B24C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03394-E4E3-376C-D1F1-C25437BCA9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A9734E-E319-35B1-DCC9-C2FB93154A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40A1A6-14DC-FC49-F834-A5E4C39C1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4/15/25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1C7CA2-6E43-DCCB-7F47-55CF6C835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C28C26-F851-B50B-D64C-617903D16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514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C3112-0E35-F505-2DC4-509B0E1F3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D838C7-ECFC-EC19-6C66-836F401B58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73469-F806-F67F-514D-1B29DB9C7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8B4C49-B78E-C107-2EC4-E80FBEBCF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899E72-6D65-3C9A-6D3C-6C23C1C87A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99B818-B261-65B0-E074-6BC2CD56C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4/15/25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0A3005-2D02-5BD4-98C5-1997158D2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0F277C-EF1B-07F8-3E17-CA6648C6F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144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3F211-2E4D-5B6E-A3FD-8657D1FAE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146676-3BAC-4201-0A05-E4CFDF4A0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4/15/25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C5DF4A-88FD-9BBC-16C5-DB4249CCD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CDF5F2-5DFE-779E-9A99-CF0908E4A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131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2922D6-0B7D-3F14-63E1-4B26DDA5F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4/15/25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905BFC-738D-604C-942A-D0253CDF1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3CFBA8-2A09-7292-7ABB-8F92C533D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429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60A96-C4AE-BD4A-E7F6-D0D15B36A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F60E1-1DED-B5AF-515F-26028FB0F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BDA2A1-AB02-DABC-B23D-917CD57AE6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4E37A-BAEE-B307-495C-DD3A33281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4/15/25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E1C0B3-47EB-5C50-374F-BAAD69AAB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93BF15-8F95-6A1C-8BE5-7D93F55DE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951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A7B28-3260-2E64-A277-329931F44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4E105C-28B5-E937-BD93-C8937F23AD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904626-3B33-0DE9-043B-3C92DA3A9D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A66F17-86B4-A543-E820-152B93FC0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4/15/25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54A23A-C4B6-0BB4-D42B-37C399C64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338441-515B-D9F1-D09C-FBD4FC889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942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5ADCB2-AE2B-7645-E5EB-7B4F6EF11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7E166-4414-1ACD-AF62-3E545B4C61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7A57F3-5CC4-8C7B-8B7C-A582732AB8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4/15/25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5DB23-66E1-C48B-0F74-460F09BA4E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0C920-5475-2EB1-085E-1D08DA9C5D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116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agsrhichome.bnl.gov/AGS/Accel/Maintenance/Schedules/This_week.htm#dail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en-US" sz="5200">
                <a:solidFill>
                  <a:schemeClr val="tx2"/>
                </a:solidFill>
              </a:rPr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4672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4/15/25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4672" y="5991225"/>
            <a:ext cx="2544388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" name="Rectangle 57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B89B63-8D9B-89D1-05C7-D396FB7D7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RHIC:</a:t>
            </a:r>
          </a:p>
        </p:txBody>
      </p:sp>
      <p:sp>
        <p:nvSpPr>
          <p:cNvPr id="60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6211390D-B878-1A15-46E0-0C65B56BDA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0214081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6434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71E35B-2408-E557-60F0-3628413434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903" y="643467"/>
            <a:ext cx="6554194" cy="5571065"/>
          </a:xfrm>
          <a:prstGeom prst="rect">
            <a:avLst/>
          </a:prstGeom>
          <a:ln>
            <a:noFill/>
          </a:ln>
        </p:spPr>
      </p:pic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048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9B4F434-AF28-3310-FEC7-BE47E8FE0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r>
              <a:rPr lang="en-US" sz="2200"/>
              <a:t>Access cartoon from “This_Week” (</a:t>
            </a:r>
            <a:r>
              <a:rPr lang="en-US" sz="2200">
                <a:hlinkClick r:id="rId2"/>
              </a:rPr>
              <a:t>https://www.agsrhichome.bnl.gov/AGS/Accel/Maintenance/Schedules/This_week.htm#daily</a:t>
            </a:r>
            <a:r>
              <a:rPr lang="en-US" sz="2200"/>
              <a:t> 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D5E4833-9ABE-E616-C7C3-16FC48BFB9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9048" y="1484243"/>
            <a:ext cx="5458968" cy="3889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071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F40BC73-D8FB-5877-793C-F4A45C01E04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272567" y="643467"/>
            <a:ext cx="9646866" cy="5571065"/>
          </a:xfrm>
          <a:prstGeom prst="rect">
            <a:avLst/>
          </a:prstGeom>
          <a:ln>
            <a:noFill/>
          </a:ln>
        </p:spPr>
      </p:pic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263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69</Words>
  <Application>Microsoft Macintosh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Time meeting</vt:lpstr>
      <vt:lpstr>RHIC: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10</cp:revision>
  <dcterms:created xsi:type="dcterms:W3CDTF">2024-04-16T14:21:02Z</dcterms:created>
  <dcterms:modified xsi:type="dcterms:W3CDTF">2025-04-15T18:45:18Z</dcterms:modified>
</cp:coreProperties>
</file>