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62" r:id="rId4"/>
    <p:sldId id="264" r:id="rId5"/>
    <p:sldId id="263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8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70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raparia/Desktop/run25/Integ%202025_dr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Integrated Current Comparison</a:t>
            </a:r>
          </a:p>
        </c:rich>
      </c:tx>
      <c:layout>
        <c:manualLayout>
          <c:xMode val="edge"/>
          <c:yMode val="edge"/>
          <c:x val="0.38621219239532378"/>
          <c:y val="1.21179621595162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770168125277793"/>
          <c:y val="0.15462826867012142"/>
          <c:w val="0.7441877791591841"/>
          <c:h val="0.69836379658318881"/>
        </c:manualLayout>
      </c:layout>
      <c:scatterChart>
        <c:scatterStyle val="lineMarker"/>
        <c:varyColors val="0"/>
        <c:ser>
          <c:idx val="3"/>
          <c:order val="0"/>
          <c:tx>
            <c:v>FY 2021</c:v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2021-present'!$C$5:$C$234</c:f>
              <c:numCache>
                <c:formatCode>0</c:formatCode>
                <c:ptCount val="23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2021-present'!$D$5:$D$235</c:f>
              <c:numCache>
                <c:formatCode>0.0</c:formatCode>
                <c:ptCount val="231"/>
                <c:pt idx="0">
                  <c:v>351.01686889170099</c:v>
                </c:pt>
                <c:pt idx="1">
                  <c:v>1264.00182739039</c:v>
                </c:pt>
                <c:pt idx="2">
                  <c:v>4194.44841643373</c:v>
                </c:pt>
                <c:pt idx="3">
                  <c:v>7625.9229062466102</c:v>
                </c:pt>
                <c:pt idx="4">
                  <c:v>7639.4394153451503</c:v>
                </c:pt>
                <c:pt idx="5">
                  <c:v>10684.556301140799</c:v>
                </c:pt>
                <c:pt idx="6">
                  <c:v>13552.297479500399</c:v>
                </c:pt>
                <c:pt idx="7">
                  <c:v>16533.540845481599</c:v>
                </c:pt>
                <c:pt idx="8">
                  <c:v>17844.137800964101</c:v>
                </c:pt>
                <c:pt idx="9">
                  <c:v>20956.4461877959</c:v>
                </c:pt>
                <c:pt idx="10">
                  <c:v>24241.190725209199</c:v>
                </c:pt>
                <c:pt idx="11">
                  <c:v>27742.6889344089</c:v>
                </c:pt>
                <c:pt idx="12">
                  <c:v>31334.390535318202</c:v>
                </c:pt>
                <c:pt idx="13">
                  <c:v>34974.169821558899</c:v>
                </c:pt>
                <c:pt idx="14">
                  <c:v>37161.607119592802</c:v>
                </c:pt>
                <c:pt idx="15">
                  <c:v>40697.487777798902</c:v>
                </c:pt>
                <c:pt idx="16">
                  <c:v>42811.373478649897</c:v>
                </c:pt>
                <c:pt idx="42">
                  <c:v>43833</c:v>
                </c:pt>
                <c:pt idx="43">
                  <c:v>44420.4</c:v>
                </c:pt>
                <c:pt idx="85" formatCode="General">
                  <c:v>46528.128226306602</c:v>
                </c:pt>
                <c:pt idx="86" formatCode="General">
                  <c:v>50133.327782905799</c:v>
                </c:pt>
                <c:pt idx="87" formatCode="General">
                  <c:v>53507.210081517798</c:v>
                </c:pt>
                <c:pt idx="88" formatCode="General">
                  <c:v>57341.282464673401</c:v>
                </c:pt>
                <c:pt idx="89" formatCode="0.00">
                  <c:v>61223.590093806299</c:v>
                </c:pt>
                <c:pt idx="90" formatCode="0.00">
                  <c:v>63688.689981485397</c:v>
                </c:pt>
                <c:pt idx="91" formatCode="0.00">
                  <c:v>65312.904929465498</c:v>
                </c:pt>
                <c:pt idx="112" formatCode="0.00">
                  <c:v>66169.760382170396</c:v>
                </c:pt>
                <c:pt idx="113" formatCode="0.00">
                  <c:v>66997.954130981001</c:v>
                </c:pt>
                <c:pt idx="114" formatCode="0.00">
                  <c:v>69866.084987709197</c:v>
                </c:pt>
                <c:pt idx="115" formatCode="0.00">
                  <c:v>72792.6109704845</c:v>
                </c:pt>
                <c:pt idx="116" formatCode="0.00">
                  <c:v>75766.287683292496</c:v>
                </c:pt>
                <c:pt idx="117" formatCode="0.00">
                  <c:v>76764.887089202704</c:v>
                </c:pt>
                <c:pt idx="137" formatCode="0.00">
                  <c:v>78727.164879141899</c:v>
                </c:pt>
                <c:pt idx="138" formatCode="General">
                  <c:v>82641.317887829005</c:v>
                </c:pt>
                <c:pt idx="139" formatCode="General">
                  <c:v>86600.6839210037</c:v>
                </c:pt>
                <c:pt idx="140" formatCode="General">
                  <c:v>90483.5714688156</c:v>
                </c:pt>
                <c:pt idx="141" formatCode="General">
                  <c:v>94458.509110212603</c:v>
                </c:pt>
                <c:pt idx="142" formatCode="General">
                  <c:v>97920.952340285105</c:v>
                </c:pt>
                <c:pt idx="143" formatCode="General">
                  <c:v>101392.67857782599</c:v>
                </c:pt>
                <c:pt idx="144" formatCode="General">
                  <c:v>105159.60093081</c:v>
                </c:pt>
                <c:pt idx="145" formatCode="General">
                  <c:v>109111.755373316</c:v>
                </c:pt>
                <c:pt idx="146" formatCode="General">
                  <c:v>113062.036729942</c:v>
                </c:pt>
                <c:pt idx="147" formatCode="General">
                  <c:v>116430.877044762</c:v>
                </c:pt>
                <c:pt idx="148" formatCode="General">
                  <c:v>120221.42615518501</c:v>
                </c:pt>
                <c:pt idx="149" formatCode="General">
                  <c:v>121963.644108975</c:v>
                </c:pt>
                <c:pt idx="152" formatCode="General">
                  <c:v>121965.86313216</c:v>
                </c:pt>
                <c:pt idx="153" formatCode="General">
                  <c:v>121965.86313216</c:v>
                </c:pt>
                <c:pt idx="169" formatCode="General">
                  <c:v>123813.874176939</c:v>
                </c:pt>
                <c:pt idx="170" formatCode="General">
                  <c:v>126698.75696271801</c:v>
                </c:pt>
                <c:pt idx="171" formatCode="General">
                  <c:v>129619.51749714599</c:v>
                </c:pt>
                <c:pt idx="172" formatCode="General">
                  <c:v>132549.24531106901</c:v>
                </c:pt>
                <c:pt idx="173" formatCode="General">
                  <c:v>135161.90249899801</c:v>
                </c:pt>
                <c:pt idx="174" formatCode="General">
                  <c:v>136268.90706127399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1FE-F445-907F-CEA0A49DF6E2}"/>
            </c:ext>
          </c:extLst>
        </c:ser>
        <c:ser>
          <c:idx val="7"/>
          <c:order val="1"/>
          <c:tx>
            <c:v>FY2022</c:v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2021-present'!$C$5:$C$238</c:f>
              <c:numCache>
                <c:formatCode>0</c:formatCode>
                <c:ptCount val="23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2021-present'!$E$5:$E$243</c:f>
              <c:numCache>
                <c:formatCode>0.0</c:formatCode>
                <c:ptCount val="239"/>
                <c:pt idx="0">
                  <c:v>377.19637321101618</c:v>
                </c:pt>
                <c:pt idx="1">
                  <c:v>390.67626676501823</c:v>
                </c:pt>
                <c:pt idx="2">
                  <c:v>390.67626676501823</c:v>
                </c:pt>
                <c:pt idx="3">
                  <c:v>1183.6246432840126</c:v>
                </c:pt>
                <c:pt idx="4">
                  <c:v>4613.1065029530146</c:v>
                </c:pt>
                <c:pt idx="5">
                  <c:v>7592.1386628620094</c:v>
                </c:pt>
                <c:pt idx="6">
                  <c:v>11129.131764926016</c:v>
                </c:pt>
                <c:pt idx="7">
                  <c:v>14040.856405269005</c:v>
                </c:pt>
                <c:pt idx="8">
                  <c:v>16054.290931800992</c:v>
                </c:pt>
                <c:pt idx="9">
                  <c:v>19660.887433016003</c:v>
                </c:pt>
                <c:pt idx="10">
                  <c:v>23323.051507988013</c:v>
                </c:pt>
                <c:pt idx="20">
                  <c:v>16054.3</c:v>
                </c:pt>
                <c:pt idx="21">
                  <c:v>19660.900000000001</c:v>
                </c:pt>
                <c:pt idx="22">
                  <c:v>23323.1</c:v>
                </c:pt>
                <c:pt idx="23">
                  <c:v>26957.701956292003</c:v>
                </c:pt>
                <c:pt idx="24">
                  <c:v>30436.423783308011</c:v>
                </c:pt>
                <c:pt idx="25">
                  <c:v>34006.075270705012</c:v>
                </c:pt>
                <c:pt idx="26">
                  <c:v>37008.164999546017</c:v>
                </c:pt>
                <c:pt idx="27">
                  <c:v>40603.268407561001</c:v>
                </c:pt>
                <c:pt idx="28">
                  <c:v>43925.171847882011</c:v>
                </c:pt>
                <c:pt idx="29">
                  <c:v>47505.185780027998</c:v>
                </c:pt>
                <c:pt idx="30">
                  <c:v>51142.184328812</c:v>
                </c:pt>
                <c:pt idx="31">
                  <c:v>54842.378766708018</c:v>
                </c:pt>
                <c:pt idx="32">
                  <c:v>56605.680153469002</c:v>
                </c:pt>
                <c:pt idx="62">
                  <c:v>56782.480153469005</c:v>
                </c:pt>
                <c:pt idx="63">
                  <c:v>58895.280153469008</c:v>
                </c:pt>
                <c:pt idx="64">
                  <c:v>62468.780153469008</c:v>
                </c:pt>
                <c:pt idx="65">
                  <c:v>66022.280153469008</c:v>
                </c:pt>
                <c:pt idx="66">
                  <c:v>68948.180153469002</c:v>
                </c:pt>
                <c:pt idx="67">
                  <c:v>72516.380153468999</c:v>
                </c:pt>
                <c:pt idx="68">
                  <c:v>76122.480153469005</c:v>
                </c:pt>
                <c:pt idx="69">
                  <c:v>79875.780153469008</c:v>
                </c:pt>
                <c:pt idx="70">
                  <c:v>83596.580153469011</c:v>
                </c:pt>
                <c:pt idx="71">
                  <c:v>86732.780153469008</c:v>
                </c:pt>
                <c:pt idx="72">
                  <c:v>89825.180153469002</c:v>
                </c:pt>
                <c:pt idx="73">
                  <c:v>93550.080153468996</c:v>
                </c:pt>
                <c:pt idx="74">
                  <c:v>95105.780153468993</c:v>
                </c:pt>
                <c:pt idx="83">
                  <c:v>95107.724153468997</c:v>
                </c:pt>
                <c:pt idx="84">
                  <c:v>95107.724153468997</c:v>
                </c:pt>
                <c:pt idx="96">
                  <c:v>95108.026553468997</c:v>
                </c:pt>
                <c:pt idx="97">
                  <c:v>95100.256399999998</c:v>
                </c:pt>
                <c:pt idx="113">
                  <c:v>96781.716400000005</c:v>
                </c:pt>
                <c:pt idx="114">
                  <c:v>100410.6964</c:v>
                </c:pt>
                <c:pt idx="115">
                  <c:v>104090.3964</c:v>
                </c:pt>
                <c:pt idx="116">
                  <c:v>107770.09639999999</c:v>
                </c:pt>
                <c:pt idx="117">
                  <c:v>111445.5564</c:v>
                </c:pt>
                <c:pt idx="118">
                  <c:v>115125.2264</c:v>
                </c:pt>
                <c:pt idx="119">
                  <c:v>118800.0064</c:v>
                </c:pt>
                <c:pt idx="120">
                  <c:v>122436.1764</c:v>
                </c:pt>
                <c:pt idx="121">
                  <c:v>126116.6364</c:v>
                </c:pt>
                <c:pt idx="122">
                  <c:v>129787.34640000001</c:v>
                </c:pt>
                <c:pt idx="123">
                  <c:v>133466.5264</c:v>
                </c:pt>
                <c:pt idx="124">
                  <c:v>135222.5264</c:v>
                </c:pt>
                <c:pt idx="138">
                  <c:v>136375.8364</c:v>
                </c:pt>
                <c:pt idx="139">
                  <c:v>138352.35639999999</c:v>
                </c:pt>
                <c:pt idx="140">
                  <c:v>140316.90639999998</c:v>
                </c:pt>
                <c:pt idx="141">
                  <c:v>141061.02639999997</c:v>
                </c:pt>
                <c:pt idx="158" formatCode="General">
                  <c:v>141080.10439999998</c:v>
                </c:pt>
                <c:pt idx="159" formatCode="General">
                  <c:v>141122.67539999998</c:v>
                </c:pt>
                <c:pt idx="176" formatCode="General">
                  <c:v>143160.82339999996</c:v>
                </c:pt>
                <c:pt idx="177" formatCode="General">
                  <c:v>146603.62739999997</c:v>
                </c:pt>
                <c:pt idx="178" formatCode="General">
                  <c:v>150068.91639999996</c:v>
                </c:pt>
                <c:pt idx="179" formatCode="General">
                  <c:v>153737.11239999995</c:v>
                </c:pt>
                <c:pt idx="180" formatCode="General">
                  <c:v>156540.15439999994</c:v>
                </c:pt>
                <c:pt idx="181" formatCode="General">
                  <c:v>159182.11299999995</c:v>
                </c:pt>
                <c:pt idx="182" formatCode="General">
                  <c:v>162840.24499999997</c:v>
                </c:pt>
                <c:pt idx="183" formatCode="General">
                  <c:v>165932.32399999996</c:v>
                </c:pt>
                <c:pt idx="184" formatCode="General">
                  <c:v>169671.68099999995</c:v>
                </c:pt>
                <c:pt idx="185" formatCode="General">
                  <c:v>173378.91899999997</c:v>
                </c:pt>
                <c:pt idx="186" formatCode="General">
                  <c:v>177127.59899999996</c:v>
                </c:pt>
                <c:pt idx="187" formatCode="General">
                  <c:v>179452.05899999995</c:v>
                </c:pt>
                <c:pt idx="211" formatCode="General">
                  <c:v>181535.82799999995</c:v>
                </c:pt>
                <c:pt idx="212" formatCode="General">
                  <c:v>184877.64800000002</c:v>
                </c:pt>
                <c:pt idx="213" formatCode="General">
                  <c:v>188568.08100000001</c:v>
                </c:pt>
                <c:pt idx="214" formatCode="General">
                  <c:v>192258.04500000001</c:v>
                </c:pt>
                <c:pt idx="215" formatCode="General">
                  <c:v>195954.77200000003</c:v>
                </c:pt>
                <c:pt idx="216" formatCode="General">
                  <c:v>199436.30000000002</c:v>
                </c:pt>
                <c:pt idx="217" formatCode="General">
                  <c:v>202908.72100000002</c:v>
                </c:pt>
                <c:pt idx="218" formatCode="General">
                  <c:v>206632.43700000001</c:v>
                </c:pt>
                <c:pt idx="219" formatCode="General">
                  <c:v>210373.266</c:v>
                </c:pt>
                <c:pt idx="220" formatCode="General">
                  <c:v>214107.77499999999</c:v>
                </c:pt>
                <c:pt idx="221" formatCode="General">
                  <c:v>217856.14600000001</c:v>
                </c:pt>
                <c:pt idx="222" formatCode="General">
                  <c:v>219220.144</c:v>
                </c:pt>
                <c:pt idx="238" formatCode="General">
                  <c:v>221173.514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1FE-F445-907F-CEA0A49DF6E2}"/>
            </c:ext>
          </c:extLst>
        </c:ser>
        <c:ser>
          <c:idx val="8"/>
          <c:order val="2"/>
          <c:tx>
            <c:v>FY2023</c:v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2021-present'!$C$5:$C$236</c:f>
              <c:numCache>
                <c:formatCode>0</c:formatCode>
                <c:ptCount val="23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</c:numCache>
            </c:numRef>
          </c:xVal>
          <c:yVal>
            <c:numRef>
              <c:f>'Chart FY 2021-present'!$F$5:$F$236</c:f>
              <c:numCache>
                <c:formatCode>0.0</c:formatCode>
                <c:ptCount val="232"/>
                <c:pt idx="0">
                  <c:v>1194.5999667441399</c:v>
                </c:pt>
                <c:pt idx="1">
                  <c:v>4869.3927863344297</c:v>
                </c:pt>
                <c:pt idx="2">
                  <c:v>8542.0935109818893</c:v>
                </c:pt>
                <c:pt idx="3">
                  <c:v>12143.727123098499</c:v>
                </c:pt>
                <c:pt idx="4">
                  <c:v>15668.5462827052</c:v>
                </c:pt>
                <c:pt idx="5">
                  <c:v>19280.667936300597</c:v>
                </c:pt>
                <c:pt idx="6">
                  <c:v>23018.475336143896</c:v>
                </c:pt>
                <c:pt idx="7">
                  <c:v>26653.367266777099</c:v>
                </c:pt>
                <c:pt idx="8">
                  <c:v>30305.261688966599</c:v>
                </c:pt>
                <c:pt idx="9">
                  <c:v>34042.167457213094</c:v>
                </c:pt>
                <c:pt idx="10">
                  <c:v>37762.110221166899</c:v>
                </c:pt>
                <c:pt idx="11">
                  <c:v>39246.023100205399</c:v>
                </c:pt>
                <c:pt idx="24">
                  <c:v>39286.083100205396</c:v>
                </c:pt>
                <c:pt idx="25">
                  <c:v>39308.910100205394</c:v>
                </c:pt>
                <c:pt idx="28">
                  <c:v>41338.878100205395</c:v>
                </c:pt>
                <c:pt idx="29">
                  <c:v>44762.626100205394</c:v>
                </c:pt>
                <c:pt idx="30">
                  <c:v>48262.187100205396</c:v>
                </c:pt>
                <c:pt idx="31">
                  <c:v>51951.715100205394</c:v>
                </c:pt>
                <c:pt idx="32">
                  <c:v>55453.735100205391</c:v>
                </c:pt>
                <c:pt idx="33">
                  <c:v>59158.897100205388</c:v>
                </c:pt>
                <c:pt idx="34">
                  <c:v>62895.061100205385</c:v>
                </c:pt>
                <c:pt idx="35">
                  <c:v>66628.805100205383</c:v>
                </c:pt>
                <c:pt idx="36">
                  <c:v>70318.21210020539</c:v>
                </c:pt>
                <c:pt idx="37">
                  <c:v>73583.876100205394</c:v>
                </c:pt>
                <c:pt idx="38">
                  <c:v>77282.4571002054</c:v>
                </c:pt>
                <c:pt idx="39">
                  <c:v>78698.434100205399</c:v>
                </c:pt>
                <c:pt idx="55">
                  <c:v>78698.434100205399</c:v>
                </c:pt>
                <c:pt idx="56">
                  <c:v>80985.786100205398</c:v>
                </c:pt>
                <c:pt idx="57">
                  <c:v>84648.3321002054</c:v>
                </c:pt>
                <c:pt idx="58">
                  <c:v>88243.793100205396</c:v>
                </c:pt>
                <c:pt idx="59">
                  <c:v>90559.483100205398</c:v>
                </c:pt>
                <c:pt idx="60">
                  <c:v>91666.644100205391</c:v>
                </c:pt>
                <c:pt idx="61">
                  <c:v>95266.627100205398</c:v>
                </c:pt>
                <c:pt idx="62">
                  <c:v>97756.632100205403</c:v>
                </c:pt>
                <c:pt idx="63">
                  <c:v>101570.44410020541</c:v>
                </c:pt>
                <c:pt idx="64">
                  <c:v>105371.49510020541</c:v>
                </c:pt>
                <c:pt idx="65">
                  <c:v>109188.50310020542</c:v>
                </c:pt>
                <c:pt idx="66">
                  <c:v>113009.23310020541</c:v>
                </c:pt>
                <c:pt idx="67">
                  <c:v>116823.97310020542</c:v>
                </c:pt>
                <c:pt idx="68">
                  <c:v>118131.92810020542</c:v>
                </c:pt>
                <c:pt idx="69">
                  <c:v>118163.81010020542</c:v>
                </c:pt>
                <c:pt idx="75">
                  <c:v>119816.65310020541</c:v>
                </c:pt>
                <c:pt idx="76">
                  <c:v>122845.84810020542</c:v>
                </c:pt>
                <c:pt idx="77">
                  <c:v>125755.22010020542</c:v>
                </c:pt>
                <c:pt idx="78">
                  <c:v>128650.75410020542</c:v>
                </c:pt>
                <c:pt idx="79">
                  <c:v>131547.28910020541</c:v>
                </c:pt>
                <c:pt idx="80">
                  <c:v>134466.6491002054</c:v>
                </c:pt>
                <c:pt idx="81">
                  <c:v>137372.41610020539</c:v>
                </c:pt>
                <c:pt idx="82">
                  <c:v>140284.04610020539</c:v>
                </c:pt>
                <c:pt idx="83">
                  <c:v>143207.2951002054</c:v>
                </c:pt>
                <c:pt idx="84">
                  <c:v>146051.06110020541</c:v>
                </c:pt>
                <c:pt idx="85">
                  <c:v>148982.3361002054</c:v>
                </c:pt>
                <c:pt idx="86">
                  <c:v>151924.5751002054</c:v>
                </c:pt>
                <c:pt idx="87">
                  <c:v>154840.89410020539</c:v>
                </c:pt>
                <c:pt idx="88">
                  <c:v>157760.84310020538</c:v>
                </c:pt>
                <c:pt idx="89">
                  <c:v>158858.37810020539</c:v>
                </c:pt>
                <c:pt idx="91">
                  <c:v>158860.0181002054</c:v>
                </c:pt>
                <c:pt idx="92">
                  <c:v>158860.0181002054</c:v>
                </c:pt>
                <c:pt idx="98">
                  <c:v>160704.62210020539</c:v>
                </c:pt>
                <c:pt idx="99">
                  <c:v>164451.9121002054</c:v>
                </c:pt>
                <c:pt idx="100">
                  <c:v>168147.9911002054</c:v>
                </c:pt>
                <c:pt idx="101">
                  <c:v>171864.85910020539</c:v>
                </c:pt>
                <c:pt idx="102">
                  <c:v>175162.23710020538</c:v>
                </c:pt>
                <c:pt idx="103">
                  <c:v>178012.24010020538</c:v>
                </c:pt>
                <c:pt idx="104">
                  <c:v>181795.81110020538</c:v>
                </c:pt>
                <c:pt idx="105">
                  <c:v>185558.14320020538</c:v>
                </c:pt>
                <c:pt idx="106">
                  <c:v>189258.22520020537</c:v>
                </c:pt>
                <c:pt idx="107">
                  <c:v>192882.77420020537</c:v>
                </c:pt>
                <c:pt idx="108">
                  <c:v>196646.28520020537</c:v>
                </c:pt>
                <c:pt idx="109">
                  <c:v>199262.34120020538</c:v>
                </c:pt>
                <c:pt idx="120">
                  <c:v>201604.87820020539</c:v>
                </c:pt>
                <c:pt idx="121">
                  <c:v>205367.37920020538</c:v>
                </c:pt>
                <c:pt idx="122">
                  <c:v>208636.80920020537</c:v>
                </c:pt>
                <c:pt idx="123">
                  <c:v>212414.49520020536</c:v>
                </c:pt>
                <c:pt idx="124">
                  <c:v>216191.80320020535</c:v>
                </c:pt>
                <c:pt idx="125">
                  <c:v>219962.23020020535</c:v>
                </c:pt>
                <c:pt idx="126">
                  <c:v>223718.39620020534</c:v>
                </c:pt>
                <c:pt idx="127">
                  <c:v>227480.20320020535</c:v>
                </c:pt>
                <c:pt idx="128">
                  <c:v>231022.37320020536</c:v>
                </c:pt>
                <c:pt idx="129">
                  <c:v>234814.57520020535</c:v>
                </c:pt>
                <c:pt idx="130">
                  <c:v>236236.52520020536</c:v>
                </c:pt>
                <c:pt idx="132">
                  <c:v>236945.70120020537</c:v>
                </c:pt>
                <c:pt idx="133">
                  <c:v>238477.11120020537</c:v>
                </c:pt>
                <c:pt idx="134">
                  <c:v>240017.70920020537</c:v>
                </c:pt>
                <c:pt idx="135">
                  <c:v>240849.04020020537</c:v>
                </c:pt>
                <c:pt idx="147">
                  <c:v>243111.42020020538</c:v>
                </c:pt>
                <c:pt idx="148">
                  <c:v>246701.03320020539</c:v>
                </c:pt>
                <c:pt idx="149">
                  <c:v>250335.21120020538</c:v>
                </c:pt>
                <c:pt idx="150">
                  <c:v>253988.84320020539</c:v>
                </c:pt>
                <c:pt idx="151">
                  <c:v>257649.09120020538</c:v>
                </c:pt>
                <c:pt idx="152">
                  <c:v>261189.01120020539</c:v>
                </c:pt>
                <c:pt idx="153">
                  <c:v>264785.04420020542</c:v>
                </c:pt>
                <c:pt idx="154">
                  <c:v>268075.09120020544</c:v>
                </c:pt>
                <c:pt idx="155">
                  <c:v>271752.12920020544</c:v>
                </c:pt>
                <c:pt idx="156">
                  <c:v>275243.48720020545</c:v>
                </c:pt>
                <c:pt idx="157">
                  <c:v>278876.24520020542</c:v>
                </c:pt>
                <c:pt idx="158">
                  <c:v>280228.10220020544</c:v>
                </c:pt>
                <c:pt idx="159">
                  <c:v>281739.58920020546</c:v>
                </c:pt>
                <c:pt idx="160">
                  <c:v>284147.96420020546</c:v>
                </c:pt>
                <c:pt idx="161">
                  <c:v>286574.40720020549</c:v>
                </c:pt>
                <c:pt idx="162">
                  <c:v>289021.05020020547</c:v>
                </c:pt>
                <c:pt idx="163">
                  <c:v>290648.42520020547</c:v>
                </c:pt>
                <c:pt idx="174">
                  <c:v>291577.68220020545</c:v>
                </c:pt>
                <c:pt idx="175">
                  <c:v>293101.87520020548</c:v>
                </c:pt>
                <c:pt idx="176">
                  <c:v>294616.54320020549</c:v>
                </c:pt>
                <c:pt idx="177">
                  <c:v>295184.88220020547</c:v>
                </c:pt>
                <c:pt idx="182">
                  <c:v>296947.97820020549</c:v>
                </c:pt>
                <c:pt idx="183">
                  <c:v>300441.98120020551</c:v>
                </c:pt>
                <c:pt idx="184">
                  <c:v>302965.96520020551</c:v>
                </c:pt>
                <c:pt idx="185">
                  <c:v>306291.08120020549</c:v>
                </c:pt>
                <c:pt idx="186">
                  <c:v>309013.84420020547</c:v>
                </c:pt>
                <c:pt idx="187">
                  <c:v>312724.85020020546</c:v>
                </c:pt>
                <c:pt idx="188">
                  <c:v>316436.65520020545</c:v>
                </c:pt>
                <c:pt idx="189">
                  <c:v>320147.58820020547</c:v>
                </c:pt>
                <c:pt idx="190">
                  <c:v>323836.13720020547</c:v>
                </c:pt>
                <c:pt idx="191" formatCode="General">
                  <c:v>327486.42020020547</c:v>
                </c:pt>
                <c:pt idx="192" formatCode="General">
                  <c:v>329173.31920020544</c:v>
                </c:pt>
                <c:pt idx="206" formatCode="General">
                  <c:v>331001.11920020543</c:v>
                </c:pt>
                <c:pt idx="207" formatCode="General">
                  <c:v>334699.34220020543</c:v>
                </c:pt>
                <c:pt idx="208" formatCode="General">
                  <c:v>338443.98020020541</c:v>
                </c:pt>
                <c:pt idx="209" formatCode="General">
                  <c:v>342169.85920020542</c:v>
                </c:pt>
                <c:pt idx="210" formatCode="General">
                  <c:v>345859.88220020541</c:v>
                </c:pt>
                <c:pt idx="211" formatCode="General">
                  <c:v>349552.15920020541</c:v>
                </c:pt>
                <c:pt idx="212" formatCode="General">
                  <c:v>353287.41120020539</c:v>
                </c:pt>
                <c:pt idx="213" formatCode="General">
                  <c:v>357038.91620020539</c:v>
                </c:pt>
                <c:pt idx="214" formatCode="General">
                  <c:v>358788.1442002054</c:v>
                </c:pt>
                <c:pt idx="215" formatCode="General">
                  <c:v>362236.2522002054</c:v>
                </c:pt>
                <c:pt idx="216" formatCode="General">
                  <c:v>364993.80920020537</c:v>
                </c:pt>
                <c:pt idx="217" formatCode="General">
                  <c:v>367184.78920020536</c:v>
                </c:pt>
                <c:pt idx="218" formatCode="General">
                  <c:v>368692.93120020535</c:v>
                </c:pt>
                <c:pt idx="219" formatCode="General">
                  <c:v>370191.68820020533</c:v>
                </c:pt>
                <c:pt idx="220" formatCode="General">
                  <c:v>370942.35520020535</c:v>
                </c:pt>
                <c:pt idx="224" formatCode="General">
                  <c:v>372193.35820020537</c:v>
                </c:pt>
                <c:pt idx="225" formatCode="General">
                  <c:v>375768.37620020536</c:v>
                </c:pt>
                <c:pt idx="226" formatCode="General">
                  <c:v>379365.55820020533</c:v>
                </c:pt>
                <c:pt idx="227" formatCode="General">
                  <c:v>381527.66720020532</c:v>
                </c:pt>
                <c:pt idx="231" formatCode="General">
                  <c:v>384860.0062002053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1FE-F445-907F-CEA0A49DF6E2}"/>
            </c:ext>
          </c:extLst>
        </c:ser>
        <c:ser>
          <c:idx val="9"/>
          <c:order val="3"/>
          <c:tx>
            <c:v>FY 2024</c:v>
          </c:tx>
          <c:spPr>
            <a:ln w="19050" cap="rnd">
              <a:solidFill>
                <a:srgbClr val="FFFF00"/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2021-present'!$C$5:$C$220</c:f>
              <c:numCache>
                <c:formatCode>0</c:formatCode>
                <c:ptCount val="2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</c:numCache>
            </c:numRef>
          </c:xVal>
          <c:yVal>
            <c:numRef>
              <c:f>'Chart FY 2021-present'!$G$7:$G$220</c:f>
              <c:numCache>
                <c:formatCode>0.0</c:formatCode>
                <c:ptCount val="214"/>
                <c:pt idx="0">
                  <c:v>5074.7579999999998</c:v>
                </c:pt>
                <c:pt idx="1">
                  <c:v>7968.6260000000002</c:v>
                </c:pt>
                <c:pt idx="2">
                  <c:v>11732.607</c:v>
                </c:pt>
                <c:pt idx="3">
                  <c:v>15438.254000000001</c:v>
                </c:pt>
                <c:pt idx="4">
                  <c:v>19139.807000000001</c:v>
                </c:pt>
                <c:pt idx="5">
                  <c:v>22878.281999999999</c:v>
                </c:pt>
                <c:pt idx="6">
                  <c:v>26566.152999999998</c:v>
                </c:pt>
                <c:pt idx="7">
                  <c:v>30191.741999999998</c:v>
                </c:pt>
                <c:pt idx="8">
                  <c:v>33943.726000000002</c:v>
                </c:pt>
                <c:pt idx="9">
                  <c:v>35829.252</c:v>
                </c:pt>
                <c:pt idx="22">
                  <c:v>38025.368000000002</c:v>
                </c:pt>
                <c:pt idx="23">
                  <c:v>41650.718000000001</c:v>
                </c:pt>
                <c:pt idx="24">
                  <c:v>45265.455999999998</c:v>
                </c:pt>
                <c:pt idx="25">
                  <c:v>48875.636999999995</c:v>
                </c:pt>
                <c:pt idx="26">
                  <c:v>52452.81</c:v>
                </c:pt>
                <c:pt idx="27">
                  <c:v>56068.123999999996</c:v>
                </c:pt>
                <c:pt idx="28">
                  <c:v>59691.128999999994</c:v>
                </c:pt>
                <c:pt idx="29">
                  <c:v>63302.052999999993</c:v>
                </c:pt>
                <c:pt idx="30">
                  <c:v>66834.518999999986</c:v>
                </c:pt>
                <c:pt idx="31">
                  <c:v>70456.04399999998</c:v>
                </c:pt>
                <c:pt idx="32">
                  <c:v>73867.512999999977</c:v>
                </c:pt>
                <c:pt idx="33">
                  <c:v>75130.022999999972</c:v>
                </c:pt>
                <c:pt idx="36">
                  <c:v>76069.037999999971</c:v>
                </c:pt>
                <c:pt idx="37">
                  <c:v>77372.42399999997</c:v>
                </c:pt>
                <c:pt idx="38">
                  <c:v>78884.463999999964</c:v>
                </c:pt>
                <c:pt idx="39">
                  <c:v>79450.953999999969</c:v>
                </c:pt>
                <c:pt idx="43">
                  <c:v>81736.181999999972</c:v>
                </c:pt>
                <c:pt idx="44">
                  <c:v>85390.110999999975</c:v>
                </c:pt>
                <c:pt idx="45">
                  <c:v>89046.85199999997</c:v>
                </c:pt>
                <c:pt idx="46">
                  <c:v>92732.602999999974</c:v>
                </c:pt>
                <c:pt idx="47">
                  <c:v>96416.501999999979</c:v>
                </c:pt>
                <c:pt idx="48">
                  <c:v>99844.465999999986</c:v>
                </c:pt>
                <c:pt idx="49">
                  <c:v>103291.20499999999</c:v>
                </c:pt>
                <c:pt idx="50">
                  <c:v>106925.08999999998</c:v>
                </c:pt>
                <c:pt idx="51">
                  <c:v>110542.31499999999</c:v>
                </c:pt>
                <c:pt idx="52">
                  <c:v>114217.62299999999</c:v>
                </c:pt>
                <c:pt idx="53">
                  <c:v>117931.46599999999</c:v>
                </c:pt>
                <c:pt idx="54">
                  <c:v>119272.64499999999</c:v>
                </c:pt>
                <c:pt idx="60" formatCode="0.000">
                  <c:v>119320.72299999998</c:v>
                </c:pt>
                <c:pt idx="61" formatCode="0.000">
                  <c:v>119348.33999999998</c:v>
                </c:pt>
                <c:pt idx="64" formatCode="0.000">
                  <c:v>121585.43699999998</c:v>
                </c:pt>
                <c:pt idx="65" formatCode="0.000">
                  <c:v>125159.56499999997</c:v>
                </c:pt>
                <c:pt idx="66" formatCode="0.000">
                  <c:v>128864.85999999997</c:v>
                </c:pt>
                <c:pt idx="67" formatCode="0.000">
                  <c:v>132548.81699999998</c:v>
                </c:pt>
                <c:pt idx="68" formatCode="0.000">
                  <c:v>135987.27199999997</c:v>
                </c:pt>
                <c:pt idx="69" formatCode="0.000">
                  <c:v>139342.88699999996</c:v>
                </c:pt>
                <c:pt idx="70" formatCode="0.000">
                  <c:v>142861.50499999995</c:v>
                </c:pt>
                <c:pt idx="71" formatCode="0.0000">
                  <c:v>146241.70969999995</c:v>
                </c:pt>
                <c:pt idx="72" formatCode="0.0000">
                  <c:v>149733.13769999996</c:v>
                </c:pt>
                <c:pt idx="73" formatCode="0.0000">
                  <c:v>153417.68069999997</c:v>
                </c:pt>
                <c:pt idx="74" formatCode="0.0000">
                  <c:v>157106.91469999996</c:v>
                </c:pt>
                <c:pt idx="75" formatCode="0.0000">
                  <c:v>159349.32969999997</c:v>
                </c:pt>
                <c:pt idx="76" formatCode="0.0000">
                  <c:v>160780.78169999996</c:v>
                </c:pt>
                <c:pt idx="77" formatCode="0.0000">
                  <c:v>162253.08469999998</c:v>
                </c:pt>
                <c:pt idx="78" formatCode="0.0000">
                  <c:v>162873.08469999998</c:v>
                </c:pt>
                <c:pt idx="88" formatCode="0.0000">
                  <c:v>164144.95669999998</c:v>
                </c:pt>
                <c:pt idx="89" formatCode="0.0000">
                  <c:v>167828.91769999999</c:v>
                </c:pt>
                <c:pt idx="90" formatCode="0.0000">
                  <c:v>171529.29669999998</c:v>
                </c:pt>
                <c:pt idx="91" formatCode="0.0000">
                  <c:v>175259.54069999998</c:v>
                </c:pt>
                <c:pt idx="92" formatCode="0.0000">
                  <c:v>178965.04969999997</c:v>
                </c:pt>
                <c:pt idx="93" formatCode="0.0000">
                  <c:v>182687.77069999996</c:v>
                </c:pt>
                <c:pt idx="94" formatCode="0.0000">
                  <c:v>186402.34469999996</c:v>
                </c:pt>
                <c:pt idx="95" formatCode="0.0000">
                  <c:v>188685.14469999995</c:v>
                </c:pt>
                <c:pt idx="96" formatCode="0.0000">
                  <c:v>192076.08969999995</c:v>
                </c:pt>
                <c:pt idx="97" formatCode="0.0000">
                  <c:v>195533.15169999996</c:v>
                </c:pt>
                <c:pt idx="98" formatCode="0.0000">
                  <c:v>199274.37869999997</c:v>
                </c:pt>
                <c:pt idx="99" formatCode="0.0000">
                  <c:v>200677.32869999998</c:v>
                </c:pt>
                <c:pt idx="106" formatCode="0.0000">
                  <c:v>202958.3167</c:v>
                </c:pt>
                <c:pt idx="107" formatCode="0.0000">
                  <c:v>206624.6427</c:v>
                </c:pt>
                <c:pt idx="108" formatCode="0.0000">
                  <c:v>210308.0257</c:v>
                </c:pt>
                <c:pt idx="109" formatCode="0.0000">
                  <c:v>214020.77770000001</c:v>
                </c:pt>
                <c:pt idx="110" formatCode="0.0000">
                  <c:v>217911.77770000001</c:v>
                </c:pt>
                <c:pt idx="111" formatCode="0.0000">
                  <c:v>221347.76870000002</c:v>
                </c:pt>
                <c:pt idx="112" formatCode="0.0000">
                  <c:v>224565.9167</c:v>
                </c:pt>
                <c:pt idx="113" formatCode="0.0000">
                  <c:v>227971.18770000001</c:v>
                </c:pt>
                <c:pt idx="114" formatCode="0.0000">
                  <c:v>231574.32270000002</c:v>
                </c:pt>
                <c:pt idx="115" formatCode="0.0000">
                  <c:v>234986.48870000002</c:v>
                </c:pt>
                <c:pt idx="116" formatCode="0.0000">
                  <c:v>238184.33170000001</c:v>
                </c:pt>
                <c:pt idx="117" formatCode="0.0000">
                  <c:v>240156.6477</c:v>
                </c:pt>
                <c:pt idx="118" formatCode="0.0000">
                  <c:v>241652.69270000001</c:v>
                </c:pt>
                <c:pt idx="119" formatCode="0.0000">
                  <c:v>243072.83600000001</c:v>
                </c:pt>
                <c:pt idx="120" formatCode="0.0000">
                  <c:v>243629.39</c:v>
                </c:pt>
                <c:pt idx="130" formatCode="0.0000">
                  <c:v>245039.15500000003</c:v>
                </c:pt>
                <c:pt idx="131" formatCode="0.0000">
                  <c:v>248448.31400000004</c:v>
                </c:pt>
                <c:pt idx="132" formatCode="0.0000">
                  <c:v>251144.98500000004</c:v>
                </c:pt>
                <c:pt idx="133" formatCode="0.0000">
                  <c:v>254727.41200000004</c:v>
                </c:pt>
                <c:pt idx="134" formatCode="0.0000">
                  <c:v>258303.33400000003</c:v>
                </c:pt>
                <c:pt idx="135" formatCode="0.0000">
                  <c:v>261852.43200000003</c:v>
                </c:pt>
                <c:pt idx="136" formatCode="0.0000">
                  <c:v>265416.32700000005</c:v>
                </c:pt>
                <c:pt idx="137" formatCode="0.0000">
                  <c:v>267865.30900000007</c:v>
                </c:pt>
                <c:pt idx="138" formatCode="0.0000">
                  <c:v>271418.10900000005</c:v>
                </c:pt>
                <c:pt idx="139" formatCode="0.0000">
                  <c:v>275055.96500000008</c:v>
                </c:pt>
                <c:pt idx="140" formatCode="0.0000">
                  <c:v>278461.26400000008</c:v>
                </c:pt>
                <c:pt idx="141" formatCode="0.0000">
                  <c:v>279676.91000000009</c:v>
                </c:pt>
                <c:pt idx="145" formatCode="0.0000">
                  <c:v>280509.3660000001</c:v>
                </c:pt>
                <c:pt idx="146" formatCode="0.0000">
                  <c:v>281985.63000000012</c:v>
                </c:pt>
                <c:pt idx="147" formatCode="0.0000">
                  <c:v>283459.6430000001</c:v>
                </c:pt>
                <c:pt idx="148" formatCode="0.0000">
                  <c:v>285981.85100000008</c:v>
                </c:pt>
                <c:pt idx="149" formatCode="0.0000">
                  <c:v>289609.40700000006</c:v>
                </c:pt>
                <c:pt idx="150" formatCode="0.0000">
                  <c:v>293187.37000000005</c:v>
                </c:pt>
                <c:pt idx="151" formatCode="0.0000">
                  <c:v>296559.46800000005</c:v>
                </c:pt>
                <c:pt idx="152" formatCode="0.0000">
                  <c:v>299634.44500000007</c:v>
                </c:pt>
                <c:pt idx="153" formatCode="0.0000">
                  <c:v>303004.56000000006</c:v>
                </c:pt>
                <c:pt idx="154" formatCode="0.0000">
                  <c:v>305217.39100000006</c:v>
                </c:pt>
                <c:pt idx="155" formatCode="0.0000">
                  <c:v>307875.90700000006</c:v>
                </c:pt>
                <c:pt idx="156" formatCode="0.0000">
                  <c:v>311477.33100000006</c:v>
                </c:pt>
                <c:pt idx="157" formatCode="0.0000">
                  <c:v>315063.77800000005</c:v>
                </c:pt>
                <c:pt idx="158" formatCode="0.0000">
                  <c:v>318622.22400000005</c:v>
                </c:pt>
                <c:pt idx="159" formatCode="0.0000">
                  <c:v>320920.61000000004</c:v>
                </c:pt>
                <c:pt idx="172" formatCode="0.0000">
                  <c:v>322888.57500000007</c:v>
                </c:pt>
                <c:pt idx="173" formatCode="0.0000">
                  <c:v>326333.48300000007</c:v>
                </c:pt>
                <c:pt idx="174" formatCode="0.0000">
                  <c:v>329285.68500000006</c:v>
                </c:pt>
                <c:pt idx="175" formatCode="0.0000">
                  <c:v>332216.93500000006</c:v>
                </c:pt>
                <c:pt idx="176" formatCode="0.0000">
                  <c:v>335741.05100000004</c:v>
                </c:pt>
                <c:pt idx="177" formatCode="0.0000">
                  <c:v>338722.24600000004</c:v>
                </c:pt>
                <c:pt idx="178" formatCode="0.0000">
                  <c:v>342174.86400000006</c:v>
                </c:pt>
                <c:pt idx="179" formatCode="0.0000">
                  <c:v>345578.22300000006</c:v>
                </c:pt>
                <c:pt idx="180" formatCode="0.0000">
                  <c:v>349000.40300000005</c:v>
                </c:pt>
                <c:pt idx="181" formatCode="0.0000">
                  <c:v>352618.19000000006</c:v>
                </c:pt>
                <c:pt idx="182" formatCode="0.0000">
                  <c:v>356201.13900000008</c:v>
                </c:pt>
                <c:pt idx="183" formatCode="0.0000">
                  <c:v>358624.1810000001</c:v>
                </c:pt>
                <c:pt idx="187" formatCode="0.0000">
                  <c:v>359516.33200000011</c:v>
                </c:pt>
                <c:pt idx="188" formatCode="0.0000">
                  <c:v>361025.72600000008</c:v>
                </c:pt>
                <c:pt idx="189" formatCode="0.0000">
                  <c:v>362303.46400000009</c:v>
                </c:pt>
                <c:pt idx="190" formatCode="0.0000">
                  <c:v>362891.46400000009</c:v>
                </c:pt>
                <c:pt idx="197" formatCode="0.0000">
                  <c:v>365029.71000000008</c:v>
                </c:pt>
                <c:pt idx="198" formatCode="0.0000">
                  <c:v>368654.62500000006</c:v>
                </c:pt>
                <c:pt idx="199" formatCode="0.0000">
                  <c:v>372183.01800000004</c:v>
                </c:pt>
                <c:pt idx="200" formatCode="0.0000">
                  <c:v>375795.27300000004</c:v>
                </c:pt>
                <c:pt idx="201" formatCode="0.0000">
                  <c:v>379448.27300000004</c:v>
                </c:pt>
                <c:pt idx="202" formatCode="0.0000">
                  <c:v>383096.63900000002</c:v>
                </c:pt>
                <c:pt idx="203" formatCode="0.0000">
                  <c:v>386664.087</c:v>
                </c:pt>
                <c:pt idx="204" formatCode="0.0000">
                  <c:v>390220.38</c:v>
                </c:pt>
                <c:pt idx="205" formatCode="0.0000">
                  <c:v>393819.48</c:v>
                </c:pt>
                <c:pt idx="206" formatCode="0.0000">
                  <c:v>397432.99400000001</c:v>
                </c:pt>
                <c:pt idx="207" formatCode="0.0000">
                  <c:v>401067.45199999999</c:v>
                </c:pt>
                <c:pt idx="208" formatCode="0.0000">
                  <c:v>402416.81799999997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1FE-F445-907F-CEA0A49DF6E2}"/>
            </c:ext>
          </c:extLst>
        </c:ser>
        <c:ser>
          <c:idx val="10"/>
          <c:order val="4"/>
          <c:tx>
            <c:v>FY 2025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'Chart FY 2021-present'!$C$5:$C$203</c:f>
              <c:numCache>
                <c:formatCode>0</c:formatCode>
                <c:ptCount val="19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</c:numCache>
            </c:numRef>
          </c:xVal>
          <c:yVal>
            <c:numRef>
              <c:f>'Chart FY 2021-present'!$H$5:$H$203</c:f>
              <c:numCache>
                <c:formatCode>0.000</c:formatCode>
                <c:ptCount val="199"/>
                <c:pt idx="0">
                  <c:v>3896.18049194284</c:v>
                </c:pt>
                <c:pt idx="1">
                  <c:v>6971.40914852488</c:v>
                </c:pt>
                <c:pt idx="2">
                  <c:v>10612.582692227699</c:v>
                </c:pt>
                <c:pt idx="3">
                  <c:v>14266.6663757565</c:v>
                </c:pt>
                <c:pt idx="4">
                  <c:v>17931.9141630411</c:v>
                </c:pt>
                <c:pt idx="5">
                  <c:v>21571.7344373087</c:v>
                </c:pt>
                <c:pt idx="6">
                  <c:v>25214.112798131198</c:v>
                </c:pt>
                <c:pt idx="7">
                  <c:v>28838.429836860101</c:v>
                </c:pt>
                <c:pt idx="8">
                  <c:v>32483.2509274861</c:v>
                </c:pt>
                <c:pt idx="9">
                  <c:v>33737.560111351202</c:v>
                </c:pt>
                <c:pt idx="28">
                  <c:v>35598.166540485203</c:v>
                </c:pt>
                <c:pt idx="29">
                  <c:v>39108.236346669597</c:v>
                </c:pt>
                <c:pt idx="30">
                  <c:v>41479.226853484797</c:v>
                </c:pt>
                <c:pt idx="31">
                  <c:v>41479.226912447899</c:v>
                </c:pt>
                <c:pt idx="32">
                  <c:v>41479.226970863601</c:v>
                </c:pt>
                <c:pt idx="33">
                  <c:v>41479.227038615703</c:v>
                </c:pt>
                <c:pt idx="34">
                  <c:v>41479.227089337197</c:v>
                </c:pt>
                <c:pt idx="35">
                  <c:v>41479.227148300299</c:v>
                </c:pt>
                <c:pt idx="36" formatCode="General">
                  <c:v>41479.2272072634</c:v>
                </c:pt>
                <c:pt idx="37" formatCode="General">
                  <c:v>41479.227266226502</c:v>
                </c:pt>
                <c:pt idx="38" formatCode="General">
                  <c:v>41485.802730929099</c:v>
                </c:pt>
                <c:pt idx="39" formatCode="General">
                  <c:v>41514.563686696201</c:v>
                </c:pt>
                <c:pt idx="40" formatCode="General">
                  <c:v>41514.563757281401</c:v>
                </c:pt>
                <c:pt idx="41" formatCode="General">
                  <c:v>41514.563830673498</c:v>
                </c:pt>
                <c:pt idx="42" formatCode="General">
                  <c:v>41514.563907232601</c:v>
                </c:pt>
                <c:pt idx="43" formatCode="General">
                  <c:v>43441.047138427501</c:v>
                </c:pt>
                <c:pt idx="44" formatCode="General">
                  <c:v>46615.238349307598</c:v>
                </c:pt>
                <c:pt idx="45" formatCode="General">
                  <c:v>50218.617098556497</c:v>
                </c:pt>
                <c:pt idx="46" formatCode="General">
                  <c:v>53751.060025655403</c:v>
                </c:pt>
                <c:pt idx="47" formatCode="General">
                  <c:v>55019.040325725997</c:v>
                </c:pt>
                <c:pt idx="49" formatCode="General">
                  <c:v>55019.650208700099</c:v>
                </c:pt>
                <c:pt idx="50" formatCode="General">
                  <c:v>55019.650208700099</c:v>
                </c:pt>
                <c:pt idx="56" formatCode="General">
                  <c:v>56680.634849516297</c:v>
                </c:pt>
                <c:pt idx="57" formatCode="General">
                  <c:v>60301.230996431601</c:v>
                </c:pt>
                <c:pt idx="58" formatCode="General">
                  <c:v>63686.174871727497</c:v>
                </c:pt>
                <c:pt idx="59" formatCode="General">
                  <c:v>67282.647424988507</c:v>
                </c:pt>
                <c:pt idx="60" formatCode="General">
                  <c:v>70158.9305932688</c:v>
                </c:pt>
                <c:pt idx="61" formatCode="General">
                  <c:v>73339.687337845404</c:v>
                </c:pt>
                <c:pt idx="62" formatCode="General">
                  <c:v>76957.998135921502</c:v>
                </c:pt>
                <c:pt idx="63" formatCode="General">
                  <c:v>79702.215082282797</c:v>
                </c:pt>
                <c:pt idx="64" formatCode="General">
                  <c:v>82151.009594365096</c:v>
                </c:pt>
                <c:pt idx="65" formatCode="General">
                  <c:v>85756.094893716203</c:v>
                </c:pt>
                <c:pt idx="66" formatCode="General">
                  <c:v>89376.602939505799</c:v>
                </c:pt>
                <c:pt idx="67" formatCode="General">
                  <c:v>90269.456989481303</c:v>
                </c:pt>
                <c:pt idx="72" formatCode="General">
                  <c:v>90281.426989481304</c:v>
                </c:pt>
                <c:pt idx="73" formatCode="General">
                  <c:v>90366.876989481301</c:v>
                </c:pt>
                <c:pt idx="77" formatCode="General">
                  <c:v>90366.876989481301</c:v>
                </c:pt>
                <c:pt idx="78" formatCode="General">
                  <c:v>90522.136989481296</c:v>
                </c:pt>
                <c:pt idx="80" formatCode="General">
                  <c:v>91258.506989481291</c:v>
                </c:pt>
                <c:pt idx="81" formatCode="General">
                  <c:v>91722.816989481289</c:v>
                </c:pt>
                <c:pt idx="84" formatCode="General">
                  <c:v>93829.565989481285</c:v>
                </c:pt>
                <c:pt idx="85" formatCode="General">
                  <c:v>95329.565989481285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1FE-F445-907F-CEA0A49DF6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034992"/>
        <c:axId val="2581248"/>
        <c:extLst/>
      </c:scatterChart>
      <c:valAx>
        <c:axId val="183034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Days of Operation</a:t>
                </a:r>
              </a:p>
            </c:rich>
          </c:tx>
          <c:layout>
            <c:manualLayout>
              <c:xMode val="edge"/>
              <c:yMode val="edge"/>
              <c:x val="0.47222061618509215"/>
              <c:y val="0.920851577863631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1248"/>
        <c:crosses val="autoZero"/>
        <c:crossBetween val="midCat"/>
        <c:majorUnit val="50"/>
      </c:valAx>
      <c:valAx>
        <c:axId val="258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integrated current (uAhr)</a:t>
                </a:r>
              </a:p>
            </c:rich>
          </c:tx>
          <c:layout>
            <c:manualLayout>
              <c:xMode val="edge"/>
              <c:yMode val="edge"/>
              <c:x val="5.8860338916904252E-3"/>
              <c:y val="0.346653886678848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0349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052611052737126"/>
          <c:y val="7.5609225309411998E-2"/>
          <c:w val="0.45730208900613201"/>
          <c:h val="3.4143254654442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0.46004</cdr:x>
      <cdr:y>0.6702</cdr:y>
    </cdr:from>
    <cdr:to>
      <cdr:x>0.49349</cdr:x>
      <cdr:y>0.70556</cdr:y>
    </cdr:to>
    <cdr:sp macro="" textlink="">
      <cdr:nvSpPr>
        <cdr:cNvPr id="2" name="Left Arrow 1">
          <a:extLst xmlns:a="http://schemas.openxmlformats.org/drawingml/2006/main">
            <a:ext uri="{FF2B5EF4-FFF2-40B4-BE49-F238E27FC236}">
              <a16:creationId xmlns:a16="http://schemas.microsoft.com/office/drawing/2014/main" id="{626434D5-0493-739D-45B0-BE208952D880}"/>
            </a:ext>
          </a:extLst>
        </cdr:cNvPr>
        <cdr:cNvSpPr/>
      </cdr:nvSpPr>
      <cdr:spPr>
        <a:xfrm xmlns:a="http://schemas.openxmlformats.org/drawingml/2006/main" rot="19785050">
          <a:off x="4047523" y="4581373"/>
          <a:ext cx="294290" cy="241738"/>
        </a:xfrm>
        <a:prstGeom xmlns:a="http://schemas.openxmlformats.org/drawingml/2006/main" prst="leftArrow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kern="12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4/22/25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1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Preinjector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April 22,  2025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D. Raparia</a:t>
            </a:r>
          </a:p>
          <a:p>
            <a:r>
              <a:rPr lang="en-US" dirty="0">
                <a:solidFill>
                  <a:schemeClr val="bg2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52" y="176279"/>
            <a:ext cx="8339322" cy="94123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Tandem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944336"/>
            <a:ext cx="8391896" cy="482608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US" sz="5000" dirty="0">
                <a:solidFill>
                  <a:srgbClr val="000000"/>
                </a:solidFill>
              </a:rPr>
              <a:t> Tandem  delivering Au</a:t>
            </a:r>
            <a:r>
              <a:rPr lang="en-US" sz="5000" baseline="30000" dirty="0">
                <a:solidFill>
                  <a:srgbClr val="000000"/>
                </a:solidFill>
              </a:rPr>
              <a:t>+31 </a:t>
            </a:r>
            <a:r>
              <a:rPr lang="en-US" sz="5000" dirty="0">
                <a:solidFill>
                  <a:srgbClr val="000000"/>
                </a:solidFill>
              </a:rPr>
              <a:t>for NSRL</a:t>
            </a:r>
          </a:p>
          <a:p>
            <a:endParaRPr lang="en-US" sz="50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4400" b="1" dirty="0"/>
              <a:t>MP6:</a:t>
            </a:r>
            <a:r>
              <a:rPr lang="en-US" sz="4400" dirty="0"/>
              <a:t> Repair work was completed last week and </a:t>
            </a:r>
            <a:r>
              <a:rPr lang="en-US" sz="4400" dirty="0" err="1"/>
              <a:t>twas</a:t>
            </a:r>
            <a:r>
              <a:rPr lang="en-US" sz="4400" dirty="0"/>
              <a:t> closed as of yesterday. Testing  today. it will be reopened for chain replacement</a:t>
            </a:r>
          </a:p>
          <a:p>
            <a:endParaRPr lang="en-US" sz="5000" dirty="0">
              <a:solidFill>
                <a:srgbClr val="000000"/>
              </a:solidFill>
            </a:endParaRPr>
          </a:p>
          <a:p>
            <a:r>
              <a:rPr lang="en-US" sz="5000" dirty="0">
                <a:solidFill>
                  <a:srgbClr val="000000"/>
                </a:solidFill>
              </a:rPr>
              <a:t>Tandem Control Room staffed 6:00 – 24:00 for NSRL. </a:t>
            </a:r>
          </a:p>
          <a:p>
            <a:endParaRPr lang="en-US" sz="5000" dirty="0">
              <a:solidFill>
                <a:srgbClr val="000000"/>
              </a:solidFill>
            </a:endParaRPr>
          </a:p>
          <a:p>
            <a:r>
              <a:rPr lang="en-US" sz="5000" dirty="0">
                <a:solidFill>
                  <a:srgbClr val="000000"/>
                </a:solidFill>
              </a:rPr>
              <a:t>Will go back to 24/7 operation when needed for RHIC setup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	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Helvetica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	</a:t>
            </a:r>
          </a:p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Helvetica" pitchFamily="2" charset="0"/>
              </a:rPr>
              <a:t>	</a:t>
            </a:r>
            <a:r>
              <a:rPr lang="en-US" dirty="0"/>
              <a:t>	</a:t>
            </a: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9B72-6AC4-41DD-72C5-3D66D70E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7"/>
            <a:ext cx="8286750" cy="785878"/>
          </a:xfrm>
        </p:spPr>
        <p:txBody>
          <a:bodyPr>
            <a:normAutofit/>
          </a:bodyPr>
          <a:lstStyle/>
          <a:p>
            <a:r>
              <a:rPr lang="en-US" sz="3200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CA90-B9B6-1F91-8901-E5D9EA6E8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73" y="1034124"/>
            <a:ext cx="8449360" cy="4410712"/>
          </a:xfrm>
        </p:spPr>
        <p:txBody>
          <a:bodyPr>
            <a:normAutofit fontScale="92500" lnSpcReduction="20000"/>
          </a:bodyPr>
          <a:lstStyle/>
          <a:p>
            <a:endParaRPr lang="en-US" sz="2800" baseline="30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 LION2:  working on other ions than Au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Ion extraction from EBIS using </a:t>
            </a:r>
          </a:p>
          <a:p>
            <a:pPr marL="0" indent="0"/>
            <a:r>
              <a:rPr lang="en-US" sz="2200" dirty="0"/>
              <a:t>      -4/16: residual gas, e-beam 3.1 A,  70 ms , </a:t>
            </a:r>
          </a:p>
          <a:p>
            <a:pPr marL="0" indent="0"/>
            <a:r>
              <a:rPr lang="en-US" sz="2200" dirty="0"/>
              <a:t>      -4/17: He gas injection, e-beam 4.3 A, New DT Voltage distribution </a:t>
            </a:r>
          </a:p>
          <a:p>
            <a:pPr marL="0" indent="0"/>
            <a:r>
              <a:rPr lang="en-US" sz="2200" dirty="0"/>
              <a:t>      - 4/18: Si capture  from LION2 , could not extract due to HV Platform    	       issues. e-</a:t>
            </a:r>
            <a:r>
              <a:rPr lang="en-US" sz="2200" dirty="0" err="1"/>
              <a:t>baem</a:t>
            </a:r>
            <a:r>
              <a:rPr lang="en-US" sz="2200" dirty="0"/>
              <a:t> 4.3 A</a:t>
            </a:r>
          </a:p>
          <a:p>
            <a:pPr marL="0" indent="0"/>
            <a:r>
              <a:rPr lang="en-US" sz="2200" dirty="0"/>
              <a:t>      - 4/21:  Si+ fast injection from LION2 , and extraction form EBIS,</a:t>
            </a:r>
          </a:p>
          <a:p>
            <a:pPr marL="0" indent="0"/>
            <a:r>
              <a:rPr lang="en-US" sz="2200" dirty="0"/>
              <a:t>           </a:t>
            </a:r>
            <a:endParaRPr lang="en-US" sz="3200" baseline="30000" dirty="0"/>
          </a:p>
          <a:p>
            <a:pPr>
              <a:buNone/>
            </a:pPr>
            <a:endParaRPr lang="en-US" sz="2900" dirty="0"/>
          </a:p>
          <a:p>
            <a:pPr marL="0" indent="0"/>
            <a:endParaRPr lang="en-US" sz="3200" baseline="30000" dirty="0"/>
          </a:p>
          <a:p>
            <a:pPr marL="0" indent="0"/>
            <a:r>
              <a:rPr lang="en-US" sz="2800" baseline="30000" dirty="0"/>
              <a:t>																					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5FAC-B207-DF3E-08F3-7B7F624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763647E-0DB9-3167-A8D8-8F7D3A32D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99F186B-6705-E3C0-9229-E7F2F09E9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DC525EA-0C96-3B90-20E6-EF7BD19F53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7" name="Picture 13">
            <a:extLst>
              <a:ext uri="{FF2B5EF4-FFF2-40B4-BE49-F238E27FC236}">
                <a16:creationId xmlns:a16="http://schemas.microsoft.com/office/drawing/2014/main" id="{8F1E467B-3599-2335-1FAB-E8A0D29C8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92783"/>
            <a:ext cx="3201494" cy="265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E5D77CE-C569-ED09-2241-DBE53620A4D8}"/>
              </a:ext>
            </a:extLst>
          </p:cNvPr>
          <p:cNvSpPr txBox="1"/>
          <p:nvPr/>
        </p:nvSpPr>
        <p:spPr>
          <a:xfrm>
            <a:off x="6676928" y="357837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Extracted Si </a:t>
            </a:r>
          </a:p>
        </p:txBody>
      </p:sp>
      <p:pic>
        <p:nvPicPr>
          <p:cNvPr id="1041" name="Picture 17">
            <a:extLst>
              <a:ext uri="{FF2B5EF4-FFF2-40B4-BE49-F238E27FC236}">
                <a16:creationId xmlns:a16="http://schemas.microsoft.com/office/drawing/2014/main" id="{EAB5A42A-8955-601B-3D34-39F99109E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13" y="4228275"/>
            <a:ext cx="2929321" cy="243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966F0B7-638B-4425-DE19-23E1E0282991}"/>
              </a:ext>
            </a:extLst>
          </p:cNvPr>
          <p:cNvSpPr txBox="1"/>
          <p:nvPr/>
        </p:nvSpPr>
        <p:spPr>
          <a:xfrm>
            <a:off x="1183914" y="3858943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Si injection into EBIS </a:t>
            </a:r>
          </a:p>
        </p:txBody>
      </p:sp>
    </p:spTree>
    <p:extLst>
      <p:ext uri="{BB962C8B-B14F-4D97-AF65-F5344CB8AC3E}">
        <p14:creationId xmlns:p14="http://schemas.microsoft.com/office/powerpoint/2010/main" val="217195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C3105B-0F46-8712-92F7-1F216ED20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E007939-CDFB-2EEB-0BDA-439ED59DCA46}"/>
              </a:ext>
            </a:extLst>
          </p:cNvPr>
          <p:cNvSpPr txBox="1"/>
          <p:nvPr/>
        </p:nvSpPr>
        <p:spPr>
          <a:xfrm>
            <a:off x="468959" y="234885"/>
            <a:ext cx="82060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 New EBIS schedule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1A51BA-EC85-AE24-4859-B4BB06641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801863" y="-815210"/>
            <a:ext cx="5768822" cy="891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43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87467-03CD-B91B-EB6E-622272614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97" y="176279"/>
            <a:ext cx="828675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Linac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F9925-62D9-CE63-3E12-5639FC9A4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325407"/>
            <a:ext cx="8286750" cy="4207185"/>
          </a:xfrm>
        </p:spPr>
        <p:txBody>
          <a:bodyPr/>
          <a:lstStyle/>
          <a:p>
            <a:pPr marL="0" indent="0"/>
            <a:endParaRPr lang="en-US" sz="2800" baseline="30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aseline="30000" dirty="0"/>
              <a:t>BLIP</a:t>
            </a:r>
          </a:p>
          <a:p>
            <a:pPr marL="342900" marR="0" lvl="0" indent="-342900">
              <a:buFont typeface="Calibri" panose="020F0502020204030204" pitchFamily="34" charset="0"/>
              <a:buChar char="-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4/15: 1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, 200 MeV 0.15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>
              <a:buFont typeface="Calibri" panose="020F0502020204030204" pitchFamily="34" charset="0"/>
              <a:buChar char="-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4/17: 24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 117 MeV, 50 </a:t>
            </a:r>
            <a:r>
              <a:rPr lang="en-US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Calibri" panose="020F0502020204030204" pitchFamily="34" charset="0"/>
              <a:buChar char="-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4/21: 11days, 200 MeV , 150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uA</a:t>
            </a: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OPPIS</a:t>
            </a:r>
          </a:p>
          <a:p>
            <a:pPr marL="0" marR="0" lvl="0" indent="0"/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- 4/19-20: replaced plasmatron and its PS, </a:t>
            </a:r>
            <a:r>
              <a:rPr lang="en-US" sz="20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acr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driver board, other maintenance  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OPPIS is providing PP to  200 MeV Polarimeter  and Booster and NSRL</a:t>
            </a:r>
          </a:p>
          <a:p>
            <a:pPr marL="342900" indent="-342900">
              <a:buFontTx/>
              <a:buChar char="-"/>
            </a:pPr>
            <a:r>
              <a:rPr lang="en-US" sz="2000" dirty="0"/>
              <a:t>Several RFQ, Mod 1, 2 ,3,4 and 7 tripes 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93200-FCDB-A507-A117-276F5A97B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962250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42CB2-4B00-DEE4-FE41-6BA00BA2A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750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605028"/>
              </p:ext>
            </p:extLst>
          </p:nvPr>
        </p:nvGraphicFramePr>
        <p:xfrm>
          <a:off x="230187" y="22158"/>
          <a:ext cx="8798199" cy="6835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8590165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191576</TotalTime>
  <Words>285</Words>
  <Application>Microsoft Macintosh PowerPoint</Application>
  <PresentationFormat>On-screen Show (4:3)</PresentationFormat>
  <Paragraphs>57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Helvetica</vt:lpstr>
      <vt:lpstr>BNL</vt:lpstr>
      <vt:lpstr>Preinjector Status</vt:lpstr>
      <vt:lpstr>Tandem </vt:lpstr>
      <vt:lpstr>EBIS</vt:lpstr>
      <vt:lpstr>PowerPoint Presentation</vt:lpstr>
      <vt:lpstr>Linac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514</cp:revision>
  <dcterms:created xsi:type="dcterms:W3CDTF">2021-06-08T16:06:04Z</dcterms:created>
  <dcterms:modified xsi:type="dcterms:W3CDTF">2025-04-22T16:03:08Z</dcterms:modified>
  <cp:category/>
</cp:coreProperties>
</file>