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71" d="100"/>
          <a:sy n="71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99" y="528899"/>
            <a:ext cx="11924756" cy="62842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TPC: 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4/6 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lasers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implemented (i.e., can be moved around and collect data in sequence).  Experts have set up and run automated GUI.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 that 5/6 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lasers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good, and 2 had trigger issue which were fixed.  We’ve been flashing diffuse lasers at low rate during cosmic data taking.</a:t>
            </a:r>
            <a:b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DAQ system has been writing to all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bufferboxes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a “mechanics” similar to last year’s but faster.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MVTX/INTT has encountered leak/cooling 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which are being fixed.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</a:t>
            </a: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ontinue taking cosmic data for alignment 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done a lot of “summer tasks” in this waiting period.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36937</TotalTime>
  <Words>142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BNL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15, 2025 (first time in Snyder Room)</dc:title>
  <cp:lastModifiedBy>Yip, Kin</cp:lastModifiedBy>
  <cp:revision>423</cp:revision>
  <dcterms:modified xsi:type="dcterms:W3CDTF">2025-04-22T15:46:48Z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