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4/22/25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22 April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22 April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April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0AC34C50-E93C-D183-1DF3-ADD35FB78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24998"/>
            <a:ext cx="7772400" cy="448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April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AE3804B3-0D22-0C1D-74A5-846A6A6FE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50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Looking for both Au31+ and Au34+ on 4/22/25.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Booster Maintenance occupying all day on 4/23/25.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Ag on 4/24/25, with protons in the morning.</a:t>
            </a:r>
          </a:p>
          <a:p>
            <a:pPr marL="0" indent="0">
              <a:buNone/>
            </a:pPr>
            <a:r>
              <a:rPr lang="en-US" sz="1800" dirty="0"/>
              <a:t>Au31+ on 4/25/25.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Classified running from 30 April through May 4.</a:t>
            </a:r>
          </a:p>
          <a:p>
            <a:pPr marL="0" indent="0">
              <a:buNone/>
            </a:pPr>
            <a:r>
              <a:rPr lang="en-US" sz="1800" dirty="0"/>
              <a:t>Spread the work out over 5 days with one ion species per day.</a:t>
            </a:r>
          </a:p>
          <a:p>
            <a:pPr marL="0" indent="0">
              <a:buNone/>
            </a:pPr>
            <a:r>
              <a:rPr lang="en-US" sz="1800" dirty="0"/>
              <a:t>Added two days, but made each day shorter.</a:t>
            </a:r>
          </a:p>
          <a:p>
            <a:pPr marL="0" indent="0">
              <a:buNone/>
            </a:pPr>
            <a:r>
              <a:rPr lang="en-US" sz="1800" dirty="0"/>
              <a:t>Running now includes Saturday and Sunday.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Planning to spend the week of 19 May doing beam development for the NASA radiobiology program starting 2 June 2025.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April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27744</TotalTime>
  <Words>124</Words>
  <Application>Microsoft Macintosh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196</cp:revision>
  <cp:lastPrinted>2014-07-18T19:14:13Z</cp:lastPrinted>
  <dcterms:created xsi:type="dcterms:W3CDTF">2010-12-02T21:18:56Z</dcterms:created>
  <dcterms:modified xsi:type="dcterms:W3CDTF">2025-04-22T15:00:45Z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