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7" r:id="rId4"/>
    <p:sldId id="264" r:id="rId5"/>
    <p:sldId id="265" r:id="rId6"/>
    <p:sldId id="261" r:id="rId7"/>
    <p:sldId id="263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/>
    <p:restoredTop sz="94694"/>
  </p:normalViewPr>
  <p:slideViewPr>
    <p:cSldViewPr snapToGrid="0">
      <p:cViewPr varScale="1">
        <p:scale>
          <a:sx n="109" d="100"/>
          <a:sy n="109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-my.sharepoint.com/:x:/g/personal/sampson_bnl_gov/Ebu2kMN_QRtDpFVPBeWUDhIBPQvRMUGBYz_591DIFhPnmw?e=4tCQpb" TargetMode="External"/><Relationship Id="rId1" Type="http://schemas.openxmlformats.org/officeDocument/2006/relationships/hyperlink" Target="https://bnl.zoomgov.com/j/1612410804?pwd=ODxrYlqBQJR1NcnS4wb50JDwOS8WSo.1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-my.sharepoint.com/:x:/g/personal/sampson_bnl_gov/Ebu2kMN_QRtDpFVPBeWUDhIBPQvRMUGBYz_591DIFhPnmw?e=4tCQpb" TargetMode="External"/><Relationship Id="rId1" Type="http://schemas.openxmlformats.org/officeDocument/2006/relationships/hyperlink" Target="https://bnl.zoomgov.com/j/1612410804?pwd=ODxrYlqBQJR1NcnS4wb50JDwOS8WSo.1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BCFCE5-49FD-45FE-92C2-03B0819F9B4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7901FD-D89B-4AF2-ABA3-512FE0E3E1FC}">
      <dgm:prSet/>
      <dgm:spPr/>
      <dgm:t>
        <a:bodyPr/>
        <a:lstStyle/>
        <a:p>
          <a:pPr>
            <a:defRPr cap="all"/>
          </a:pPr>
          <a:r>
            <a:rPr lang="en-US" dirty="0"/>
            <a:t>Blue repairs</a:t>
          </a:r>
        </a:p>
        <a:p>
          <a:pPr>
            <a:defRPr cap="all"/>
          </a:pPr>
          <a:r>
            <a:rPr lang="en-US" dirty="0"/>
            <a:t>Continue, DX Splice assessment today</a:t>
          </a:r>
        </a:p>
      </dgm:t>
    </dgm:pt>
    <dgm:pt modelId="{961B2417-9342-4217-BEF2-22A2076F7AE1}" type="parTrans" cxnId="{4621F606-E88F-4F98-9224-8C72A729CA94}">
      <dgm:prSet/>
      <dgm:spPr/>
      <dgm:t>
        <a:bodyPr/>
        <a:lstStyle/>
        <a:p>
          <a:endParaRPr lang="en-US"/>
        </a:p>
      </dgm:t>
    </dgm:pt>
    <dgm:pt modelId="{451FB250-79A1-4834-8D86-2FFA835E1A0F}" type="sibTrans" cxnId="{4621F606-E88F-4F98-9224-8C72A729CA94}">
      <dgm:prSet/>
      <dgm:spPr/>
      <dgm:t>
        <a:bodyPr/>
        <a:lstStyle/>
        <a:p>
          <a:endParaRPr lang="en-US"/>
        </a:p>
      </dgm:t>
    </dgm:pt>
    <dgm:pt modelId="{D9B6A9AD-922D-46B9-B6E3-24718105A0C2}">
      <dgm:prSet/>
      <dgm:spPr/>
      <dgm:t>
        <a:bodyPr/>
        <a:lstStyle/>
        <a:p>
          <a:pPr>
            <a:defRPr cap="all"/>
          </a:pPr>
          <a:r>
            <a:rPr lang="en-US"/>
            <a:t>Access to most areas until repairs complete</a:t>
          </a:r>
        </a:p>
      </dgm:t>
    </dgm:pt>
    <dgm:pt modelId="{E4E6AF0D-E3AB-495D-9B74-C71F8AF4FA01}" type="parTrans" cxnId="{87AC119D-921A-4DA1-8897-7A2B1E5191CD}">
      <dgm:prSet/>
      <dgm:spPr/>
      <dgm:t>
        <a:bodyPr/>
        <a:lstStyle/>
        <a:p>
          <a:endParaRPr lang="en-US"/>
        </a:p>
      </dgm:t>
    </dgm:pt>
    <dgm:pt modelId="{C5CC65F5-911C-42BF-B62B-1249958081D1}" type="sibTrans" cxnId="{87AC119D-921A-4DA1-8897-7A2B1E5191CD}">
      <dgm:prSet/>
      <dgm:spPr/>
      <dgm:t>
        <a:bodyPr/>
        <a:lstStyle/>
        <a:p>
          <a:endParaRPr lang="en-US"/>
        </a:p>
      </dgm:t>
    </dgm:pt>
    <dgm:pt modelId="{3ED3F7B6-1C9B-6B43-B812-908AB1BAFDD0}">
      <dgm:prSet/>
      <dgm:spPr/>
      <dgm:t>
        <a:bodyPr/>
        <a:lstStyle/>
        <a:p>
          <a:pPr>
            <a:defRPr cap="all"/>
          </a:pPr>
          <a:r>
            <a:rPr lang="en-US"/>
            <a:t>IR4 posted work zone</a:t>
          </a:r>
        </a:p>
      </dgm:t>
    </dgm:pt>
    <dgm:pt modelId="{1B79A4DC-52BE-DB42-8099-AF1CCD476D29}" type="parTrans" cxnId="{B6266C0A-8E87-0542-84E8-8C128DAEFA48}">
      <dgm:prSet/>
      <dgm:spPr/>
      <dgm:t>
        <a:bodyPr/>
        <a:lstStyle/>
        <a:p>
          <a:endParaRPr lang="en-US"/>
        </a:p>
      </dgm:t>
    </dgm:pt>
    <dgm:pt modelId="{199BA611-A6A1-E047-BADC-7C8D3AE3B556}" type="sibTrans" cxnId="{B6266C0A-8E87-0542-84E8-8C128DAEFA48}">
      <dgm:prSet/>
      <dgm:spPr/>
      <dgm:t>
        <a:bodyPr/>
        <a:lstStyle/>
        <a:p>
          <a:endParaRPr lang="en-US"/>
        </a:p>
      </dgm:t>
    </dgm:pt>
    <dgm:pt modelId="{6BAF0676-9BDB-6647-B6ED-D2C25B04369F}">
      <dgm:prSet/>
      <dgm:spPr/>
      <dgm:t>
        <a:bodyPr/>
        <a:lstStyle/>
        <a:p>
          <a:pPr>
            <a:defRPr cap="all"/>
          </a:pPr>
          <a:r>
            <a:rPr lang="en-US" dirty="0"/>
            <a:t>POD meetings Daily</a:t>
          </a:r>
        </a:p>
        <a:p>
          <a:pPr>
            <a:defRPr cap="all"/>
          </a:pPr>
          <a:r>
            <a:rPr lang="en-US" dirty="0">
              <a:hlinkClick xmlns:r="http://schemas.openxmlformats.org/officeDocument/2006/relationships" r:id="rId1"/>
            </a:rPr>
            <a:t>Streaming</a:t>
          </a:r>
          <a:r>
            <a:rPr lang="en-US" dirty="0"/>
            <a:t> and here</a:t>
          </a:r>
        </a:p>
      </dgm:t>
    </dgm:pt>
    <dgm:pt modelId="{39A5C24F-7593-C140-B5FD-D6D1CDEA1EA8}" type="parTrans" cxnId="{E5E73A2D-90CF-8F45-8BE3-85F37CC3D638}">
      <dgm:prSet/>
      <dgm:spPr/>
      <dgm:t>
        <a:bodyPr/>
        <a:lstStyle/>
        <a:p>
          <a:endParaRPr lang="en-US"/>
        </a:p>
      </dgm:t>
    </dgm:pt>
    <dgm:pt modelId="{C3FDE347-AAD7-324F-93DB-5F796070F8AB}" type="sibTrans" cxnId="{E5E73A2D-90CF-8F45-8BE3-85F37CC3D638}">
      <dgm:prSet/>
      <dgm:spPr/>
      <dgm:t>
        <a:bodyPr/>
        <a:lstStyle/>
        <a:p>
          <a:endParaRPr lang="en-US"/>
        </a:p>
      </dgm:t>
    </dgm:pt>
    <dgm:pt modelId="{17E093A4-78F0-8E48-BE97-DADE34B50BA8}">
      <dgm:prSet/>
      <dgm:spPr/>
      <dgm:t>
        <a:bodyPr/>
        <a:lstStyle/>
        <a:p>
          <a:pPr>
            <a:defRPr cap="all"/>
          </a:pPr>
          <a:r>
            <a:rPr lang="en-US"/>
            <a:t>See timeline </a:t>
          </a:r>
          <a:r>
            <a:rPr lang="en-US">
              <a:hlinkClick xmlns:r="http://schemas.openxmlformats.org/officeDocument/2006/relationships" r:id="rId2"/>
            </a:rPr>
            <a:t>HERE</a:t>
          </a:r>
          <a:endParaRPr lang="en-US"/>
        </a:p>
      </dgm:t>
    </dgm:pt>
    <dgm:pt modelId="{4FBC9BC4-417B-8A4F-A11A-74D0951DD8DC}" type="parTrans" cxnId="{8D314D85-0E09-7647-97EB-3CF0BC9C7BDD}">
      <dgm:prSet/>
      <dgm:spPr/>
      <dgm:t>
        <a:bodyPr/>
        <a:lstStyle/>
        <a:p>
          <a:endParaRPr lang="en-US"/>
        </a:p>
      </dgm:t>
    </dgm:pt>
    <dgm:pt modelId="{D8D157B2-05F4-3942-8F6F-7668F1E1B79E}" type="sibTrans" cxnId="{8D314D85-0E09-7647-97EB-3CF0BC9C7BDD}">
      <dgm:prSet/>
      <dgm:spPr/>
      <dgm:t>
        <a:bodyPr/>
        <a:lstStyle/>
        <a:p>
          <a:endParaRPr lang="en-US"/>
        </a:p>
      </dgm:t>
    </dgm:pt>
    <dgm:pt modelId="{4478EAE5-4DCE-6C4E-AEEE-ECD18FF1CBCD}" type="pres">
      <dgm:prSet presAssocID="{B0BCFCE5-49FD-45FE-92C2-03B0819F9B4C}" presName="linear" presStyleCnt="0">
        <dgm:presLayoutVars>
          <dgm:animLvl val="lvl"/>
          <dgm:resizeHandles val="exact"/>
        </dgm:presLayoutVars>
      </dgm:prSet>
      <dgm:spPr/>
    </dgm:pt>
    <dgm:pt modelId="{31526388-AE3F-4840-91F3-AE71A3DCF627}" type="pres">
      <dgm:prSet presAssocID="{AA7901FD-D89B-4AF2-ABA3-512FE0E3E1F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14E9A77-F378-C643-BF53-CFA27768F2C3}" type="pres">
      <dgm:prSet presAssocID="{451FB250-79A1-4834-8D86-2FFA835E1A0F}" presName="spacer" presStyleCnt="0"/>
      <dgm:spPr/>
    </dgm:pt>
    <dgm:pt modelId="{BE4C5C03-A5B9-4F4F-A7B4-37F9BDFC457C}" type="pres">
      <dgm:prSet presAssocID="{3ED3F7B6-1C9B-6B43-B812-908AB1BAFDD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934FB34-8854-BC4D-A5B6-8933948577E2}" type="pres">
      <dgm:prSet presAssocID="{199BA611-A6A1-E047-BADC-7C8D3AE3B556}" presName="spacer" presStyleCnt="0"/>
      <dgm:spPr/>
    </dgm:pt>
    <dgm:pt modelId="{1E5D101C-5227-BC45-BEF8-8CB390A5AE03}" type="pres">
      <dgm:prSet presAssocID="{D9B6A9AD-922D-46B9-B6E3-24718105A0C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94DB216-D3FA-124F-B5A2-9252ECE5E853}" type="pres">
      <dgm:prSet presAssocID="{C5CC65F5-911C-42BF-B62B-1249958081D1}" presName="spacer" presStyleCnt="0"/>
      <dgm:spPr/>
    </dgm:pt>
    <dgm:pt modelId="{D9BBEA3B-071D-C340-920D-D08DA3E7323F}" type="pres">
      <dgm:prSet presAssocID="{6BAF0676-9BDB-6647-B6ED-D2C25B0436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A130206-B643-2449-88DC-0D5212DC29CE}" type="pres">
      <dgm:prSet presAssocID="{C3FDE347-AAD7-324F-93DB-5F796070F8AB}" presName="spacer" presStyleCnt="0"/>
      <dgm:spPr/>
    </dgm:pt>
    <dgm:pt modelId="{D9D48F89-37D4-364A-BCEF-2348DFBBCC3B}" type="pres">
      <dgm:prSet presAssocID="{17E093A4-78F0-8E48-BE97-DADE34B50BA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CBCAA05-955D-D846-8FF3-9B22A71B092A}" type="presOf" srcId="{6BAF0676-9BDB-6647-B6ED-D2C25B04369F}" destId="{D9BBEA3B-071D-C340-920D-D08DA3E7323F}" srcOrd="0" destOrd="0" presId="urn:microsoft.com/office/officeart/2005/8/layout/vList2"/>
    <dgm:cxn modelId="{4621F606-E88F-4F98-9224-8C72A729CA94}" srcId="{B0BCFCE5-49FD-45FE-92C2-03B0819F9B4C}" destId="{AA7901FD-D89B-4AF2-ABA3-512FE0E3E1FC}" srcOrd="0" destOrd="0" parTransId="{961B2417-9342-4217-BEF2-22A2076F7AE1}" sibTransId="{451FB250-79A1-4834-8D86-2FFA835E1A0F}"/>
    <dgm:cxn modelId="{B6266C0A-8E87-0542-84E8-8C128DAEFA48}" srcId="{B0BCFCE5-49FD-45FE-92C2-03B0819F9B4C}" destId="{3ED3F7B6-1C9B-6B43-B812-908AB1BAFDD0}" srcOrd="1" destOrd="0" parTransId="{1B79A4DC-52BE-DB42-8099-AF1CCD476D29}" sibTransId="{199BA611-A6A1-E047-BADC-7C8D3AE3B556}"/>
    <dgm:cxn modelId="{E5E73A2D-90CF-8F45-8BE3-85F37CC3D638}" srcId="{B0BCFCE5-49FD-45FE-92C2-03B0819F9B4C}" destId="{6BAF0676-9BDB-6647-B6ED-D2C25B04369F}" srcOrd="3" destOrd="0" parTransId="{39A5C24F-7593-C140-B5FD-D6D1CDEA1EA8}" sibTransId="{C3FDE347-AAD7-324F-93DB-5F796070F8AB}"/>
    <dgm:cxn modelId="{4785E267-25D9-804D-B628-41AE8E3A7C91}" type="presOf" srcId="{3ED3F7B6-1C9B-6B43-B812-908AB1BAFDD0}" destId="{BE4C5C03-A5B9-4F4F-A7B4-37F9BDFC457C}" srcOrd="0" destOrd="0" presId="urn:microsoft.com/office/officeart/2005/8/layout/vList2"/>
    <dgm:cxn modelId="{3499686F-A498-044C-AD21-757D91B999F4}" type="presOf" srcId="{17E093A4-78F0-8E48-BE97-DADE34B50BA8}" destId="{D9D48F89-37D4-364A-BCEF-2348DFBBCC3B}" srcOrd="0" destOrd="0" presId="urn:microsoft.com/office/officeart/2005/8/layout/vList2"/>
    <dgm:cxn modelId="{8D314D85-0E09-7647-97EB-3CF0BC9C7BDD}" srcId="{B0BCFCE5-49FD-45FE-92C2-03B0819F9B4C}" destId="{17E093A4-78F0-8E48-BE97-DADE34B50BA8}" srcOrd="4" destOrd="0" parTransId="{4FBC9BC4-417B-8A4F-A11A-74D0951DD8DC}" sibTransId="{D8D157B2-05F4-3942-8F6F-7668F1E1B79E}"/>
    <dgm:cxn modelId="{89DF7C8C-2156-4D43-8791-D543F5D2A68E}" type="presOf" srcId="{B0BCFCE5-49FD-45FE-92C2-03B0819F9B4C}" destId="{4478EAE5-4DCE-6C4E-AEEE-ECD18FF1CBCD}" srcOrd="0" destOrd="0" presId="urn:microsoft.com/office/officeart/2005/8/layout/vList2"/>
    <dgm:cxn modelId="{87AC119D-921A-4DA1-8897-7A2B1E5191CD}" srcId="{B0BCFCE5-49FD-45FE-92C2-03B0819F9B4C}" destId="{D9B6A9AD-922D-46B9-B6E3-24718105A0C2}" srcOrd="2" destOrd="0" parTransId="{E4E6AF0D-E3AB-495D-9B74-C71F8AF4FA01}" sibTransId="{C5CC65F5-911C-42BF-B62B-1249958081D1}"/>
    <dgm:cxn modelId="{A9BFEDC4-AA21-554E-A37C-78E9DF701FD8}" type="presOf" srcId="{AA7901FD-D89B-4AF2-ABA3-512FE0E3E1FC}" destId="{31526388-AE3F-4840-91F3-AE71A3DCF627}" srcOrd="0" destOrd="0" presId="urn:microsoft.com/office/officeart/2005/8/layout/vList2"/>
    <dgm:cxn modelId="{6B7CF0D5-0971-EE44-9970-6780C9DDEEFD}" type="presOf" srcId="{D9B6A9AD-922D-46B9-B6E3-24718105A0C2}" destId="{1E5D101C-5227-BC45-BEF8-8CB390A5AE03}" srcOrd="0" destOrd="0" presId="urn:microsoft.com/office/officeart/2005/8/layout/vList2"/>
    <dgm:cxn modelId="{300F281D-01E8-DB41-B72B-7775E1879367}" type="presParOf" srcId="{4478EAE5-4DCE-6C4E-AEEE-ECD18FF1CBCD}" destId="{31526388-AE3F-4840-91F3-AE71A3DCF627}" srcOrd="0" destOrd="0" presId="urn:microsoft.com/office/officeart/2005/8/layout/vList2"/>
    <dgm:cxn modelId="{ECBC6DFA-4957-6C43-95BF-7B2775A2C792}" type="presParOf" srcId="{4478EAE5-4DCE-6C4E-AEEE-ECD18FF1CBCD}" destId="{614E9A77-F378-C643-BF53-CFA27768F2C3}" srcOrd="1" destOrd="0" presId="urn:microsoft.com/office/officeart/2005/8/layout/vList2"/>
    <dgm:cxn modelId="{2521A912-203B-BC4A-882A-47FC3A7457F1}" type="presParOf" srcId="{4478EAE5-4DCE-6C4E-AEEE-ECD18FF1CBCD}" destId="{BE4C5C03-A5B9-4F4F-A7B4-37F9BDFC457C}" srcOrd="2" destOrd="0" presId="urn:microsoft.com/office/officeart/2005/8/layout/vList2"/>
    <dgm:cxn modelId="{55749831-21F0-F347-BF45-B2F9AE61BE6D}" type="presParOf" srcId="{4478EAE5-4DCE-6C4E-AEEE-ECD18FF1CBCD}" destId="{0934FB34-8854-BC4D-A5B6-8933948577E2}" srcOrd="3" destOrd="0" presId="urn:microsoft.com/office/officeart/2005/8/layout/vList2"/>
    <dgm:cxn modelId="{0166C1A5-D993-8F44-9642-1CE8EEBD9786}" type="presParOf" srcId="{4478EAE5-4DCE-6C4E-AEEE-ECD18FF1CBCD}" destId="{1E5D101C-5227-BC45-BEF8-8CB390A5AE03}" srcOrd="4" destOrd="0" presId="urn:microsoft.com/office/officeart/2005/8/layout/vList2"/>
    <dgm:cxn modelId="{F6A2EC3A-1096-D442-BFEB-A5CEABEA6E0B}" type="presParOf" srcId="{4478EAE5-4DCE-6C4E-AEEE-ECD18FF1CBCD}" destId="{894DB216-D3FA-124F-B5A2-9252ECE5E853}" srcOrd="5" destOrd="0" presId="urn:microsoft.com/office/officeart/2005/8/layout/vList2"/>
    <dgm:cxn modelId="{9F76602D-2A47-3A4F-968E-4BDE305363CF}" type="presParOf" srcId="{4478EAE5-4DCE-6C4E-AEEE-ECD18FF1CBCD}" destId="{D9BBEA3B-071D-C340-920D-D08DA3E7323F}" srcOrd="6" destOrd="0" presId="urn:microsoft.com/office/officeart/2005/8/layout/vList2"/>
    <dgm:cxn modelId="{372EBD95-B7D9-2847-8378-5B55FED3DD5A}" type="presParOf" srcId="{4478EAE5-4DCE-6C4E-AEEE-ECD18FF1CBCD}" destId="{DA130206-B643-2449-88DC-0D5212DC29CE}" srcOrd="7" destOrd="0" presId="urn:microsoft.com/office/officeart/2005/8/layout/vList2"/>
    <dgm:cxn modelId="{8248E7E6-89C3-764D-97EB-334CB0D7F9FA}" type="presParOf" srcId="{4478EAE5-4DCE-6C4E-AEEE-ECD18FF1CBCD}" destId="{D9D48F89-37D4-364A-BCEF-2348DFBBCC3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B37371-3936-4D2B-A910-30816841690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E68FF44-9723-4CC3-B13C-449E6C9E5CAA}">
      <dgm:prSet/>
      <dgm:spPr/>
      <dgm:t>
        <a:bodyPr/>
        <a:lstStyle/>
        <a:p>
          <a:r>
            <a:rPr lang="en-US"/>
            <a:t>BLIP will run: No LINAC Access</a:t>
          </a:r>
        </a:p>
      </dgm:t>
    </dgm:pt>
    <dgm:pt modelId="{265F4C6E-E268-4CE0-A6EC-671463A07B32}" type="parTrans" cxnId="{72D1C670-B268-465A-A707-F93C57F4249B}">
      <dgm:prSet/>
      <dgm:spPr/>
      <dgm:t>
        <a:bodyPr/>
        <a:lstStyle/>
        <a:p>
          <a:endParaRPr lang="en-US"/>
        </a:p>
      </dgm:t>
    </dgm:pt>
    <dgm:pt modelId="{A7542C04-2814-4985-9FC2-D32D7E7BB424}" type="sibTrans" cxnId="{72D1C670-B268-465A-A707-F93C57F4249B}">
      <dgm:prSet/>
      <dgm:spPr/>
      <dgm:t>
        <a:bodyPr/>
        <a:lstStyle/>
        <a:p>
          <a:endParaRPr lang="en-US"/>
        </a:p>
      </dgm:t>
    </dgm:pt>
    <dgm:pt modelId="{33B46647-B91E-4E04-BD62-D8E56D9B4FAE}">
      <dgm:prSet/>
      <dgm:spPr/>
      <dgm:t>
        <a:bodyPr/>
        <a:lstStyle/>
        <a:p>
          <a:r>
            <a:rPr lang="en-US"/>
            <a:t>PSEG outage until 1800hrs: No Booster Main Magnet</a:t>
          </a:r>
        </a:p>
      </dgm:t>
    </dgm:pt>
    <dgm:pt modelId="{1C9563D8-1FE9-4EE2-8AF6-9F2DF454C1DF}" type="parTrans" cxnId="{271CEF5F-CC61-4A9E-A9BF-250C9CEC0040}">
      <dgm:prSet/>
      <dgm:spPr/>
      <dgm:t>
        <a:bodyPr/>
        <a:lstStyle/>
        <a:p>
          <a:endParaRPr lang="en-US"/>
        </a:p>
      </dgm:t>
    </dgm:pt>
    <dgm:pt modelId="{1BD18CFB-FC0A-4147-9FCD-8587446CC3DE}" type="sibTrans" cxnId="{271CEF5F-CC61-4A9E-A9BF-250C9CEC0040}">
      <dgm:prSet/>
      <dgm:spPr/>
      <dgm:t>
        <a:bodyPr/>
        <a:lstStyle/>
        <a:p>
          <a:endParaRPr lang="en-US"/>
        </a:p>
      </dgm:t>
    </dgm:pt>
    <dgm:pt modelId="{DA98B971-3558-45C5-8581-EFD01DA9E5FE}" type="pres">
      <dgm:prSet presAssocID="{D0B37371-3936-4D2B-A910-308168416900}" presName="root" presStyleCnt="0">
        <dgm:presLayoutVars>
          <dgm:dir/>
          <dgm:resizeHandles val="exact"/>
        </dgm:presLayoutVars>
      </dgm:prSet>
      <dgm:spPr/>
    </dgm:pt>
    <dgm:pt modelId="{1BDBC1FA-2E8C-41D6-9D70-F05CEA456A3D}" type="pres">
      <dgm:prSet presAssocID="{2E68FF44-9723-4CC3-B13C-449E6C9E5CAA}" presName="compNode" presStyleCnt="0"/>
      <dgm:spPr/>
    </dgm:pt>
    <dgm:pt modelId="{C1944FAA-A655-4F40-913F-A2A3EB156BED}" type="pres">
      <dgm:prSet presAssocID="{2E68FF44-9723-4CC3-B13C-449E6C9E5CA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"/>
        </a:ext>
      </dgm:extLst>
    </dgm:pt>
    <dgm:pt modelId="{064614EF-AEAA-476B-A483-BCDE8565B3D2}" type="pres">
      <dgm:prSet presAssocID="{2E68FF44-9723-4CC3-B13C-449E6C9E5CAA}" presName="spaceRect" presStyleCnt="0"/>
      <dgm:spPr/>
    </dgm:pt>
    <dgm:pt modelId="{37C94DF6-EEC7-4D41-8844-DF04EAD20AA3}" type="pres">
      <dgm:prSet presAssocID="{2E68FF44-9723-4CC3-B13C-449E6C9E5CAA}" presName="textRect" presStyleLbl="revTx" presStyleIdx="0" presStyleCnt="2">
        <dgm:presLayoutVars>
          <dgm:chMax val="1"/>
          <dgm:chPref val="1"/>
        </dgm:presLayoutVars>
      </dgm:prSet>
      <dgm:spPr/>
    </dgm:pt>
    <dgm:pt modelId="{2FC72215-133A-4D63-9E6B-1D9B54C81E17}" type="pres">
      <dgm:prSet presAssocID="{A7542C04-2814-4985-9FC2-D32D7E7BB424}" presName="sibTrans" presStyleCnt="0"/>
      <dgm:spPr/>
    </dgm:pt>
    <dgm:pt modelId="{F0C1733E-149B-469B-93A6-D4E00ABED1C3}" type="pres">
      <dgm:prSet presAssocID="{33B46647-B91E-4E04-BD62-D8E56D9B4FAE}" presName="compNode" presStyleCnt="0"/>
      <dgm:spPr/>
    </dgm:pt>
    <dgm:pt modelId="{22A13DF0-7624-483F-AC17-185AC3010E1B}" type="pres">
      <dgm:prSet presAssocID="{33B46647-B91E-4E04-BD62-D8E56D9B4FA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et"/>
        </a:ext>
      </dgm:extLst>
    </dgm:pt>
    <dgm:pt modelId="{4B7D394B-0765-4D6E-AB60-55970022737F}" type="pres">
      <dgm:prSet presAssocID="{33B46647-B91E-4E04-BD62-D8E56D9B4FAE}" presName="spaceRect" presStyleCnt="0"/>
      <dgm:spPr/>
    </dgm:pt>
    <dgm:pt modelId="{FB0F75AF-9F4C-4057-A34A-9BD9939C9F59}" type="pres">
      <dgm:prSet presAssocID="{33B46647-B91E-4E04-BD62-D8E56D9B4FA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4740E5E-EEB4-4C6C-A270-31E454A32B93}" type="presOf" srcId="{33B46647-B91E-4E04-BD62-D8E56D9B4FAE}" destId="{FB0F75AF-9F4C-4057-A34A-9BD9939C9F59}" srcOrd="0" destOrd="0" presId="urn:microsoft.com/office/officeart/2018/2/layout/IconLabelList"/>
    <dgm:cxn modelId="{271CEF5F-CC61-4A9E-A9BF-250C9CEC0040}" srcId="{D0B37371-3936-4D2B-A910-308168416900}" destId="{33B46647-B91E-4E04-BD62-D8E56D9B4FAE}" srcOrd="1" destOrd="0" parTransId="{1C9563D8-1FE9-4EE2-8AF6-9F2DF454C1DF}" sibTransId="{1BD18CFB-FC0A-4147-9FCD-8587446CC3DE}"/>
    <dgm:cxn modelId="{72D1C670-B268-465A-A707-F93C57F4249B}" srcId="{D0B37371-3936-4D2B-A910-308168416900}" destId="{2E68FF44-9723-4CC3-B13C-449E6C9E5CAA}" srcOrd="0" destOrd="0" parTransId="{265F4C6E-E268-4CE0-A6EC-671463A07B32}" sibTransId="{A7542C04-2814-4985-9FC2-D32D7E7BB424}"/>
    <dgm:cxn modelId="{308F1272-BA28-458A-90C3-01937FB197D7}" type="presOf" srcId="{D0B37371-3936-4D2B-A910-308168416900}" destId="{DA98B971-3558-45C5-8581-EFD01DA9E5FE}" srcOrd="0" destOrd="0" presId="urn:microsoft.com/office/officeart/2018/2/layout/IconLabelList"/>
    <dgm:cxn modelId="{ED689F9D-8CE0-4D13-B73A-9F764908BD0D}" type="presOf" srcId="{2E68FF44-9723-4CC3-B13C-449E6C9E5CAA}" destId="{37C94DF6-EEC7-4D41-8844-DF04EAD20AA3}" srcOrd="0" destOrd="0" presId="urn:microsoft.com/office/officeart/2018/2/layout/IconLabelList"/>
    <dgm:cxn modelId="{04AB946F-9168-45B4-BB3F-94896FF7EE2F}" type="presParOf" srcId="{DA98B971-3558-45C5-8581-EFD01DA9E5FE}" destId="{1BDBC1FA-2E8C-41D6-9D70-F05CEA456A3D}" srcOrd="0" destOrd="0" presId="urn:microsoft.com/office/officeart/2018/2/layout/IconLabelList"/>
    <dgm:cxn modelId="{572450C8-A0F1-4704-B567-881AD99A5D2E}" type="presParOf" srcId="{1BDBC1FA-2E8C-41D6-9D70-F05CEA456A3D}" destId="{C1944FAA-A655-4F40-913F-A2A3EB156BED}" srcOrd="0" destOrd="0" presId="urn:microsoft.com/office/officeart/2018/2/layout/IconLabelList"/>
    <dgm:cxn modelId="{6EDFA3BC-E1F1-4B71-AE41-725C678FFD01}" type="presParOf" srcId="{1BDBC1FA-2E8C-41D6-9D70-F05CEA456A3D}" destId="{064614EF-AEAA-476B-A483-BCDE8565B3D2}" srcOrd="1" destOrd="0" presId="urn:microsoft.com/office/officeart/2018/2/layout/IconLabelList"/>
    <dgm:cxn modelId="{DB324393-5D11-4D4A-9917-5121CB156ACB}" type="presParOf" srcId="{1BDBC1FA-2E8C-41D6-9D70-F05CEA456A3D}" destId="{37C94DF6-EEC7-4D41-8844-DF04EAD20AA3}" srcOrd="2" destOrd="0" presId="urn:microsoft.com/office/officeart/2018/2/layout/IconLabelList"/>
    <dgm:cxn modelId="{1187392D-7028-4DFE-86F0-A8BD7F88D38C}" type="presParOf" srcId="{DA98B971-3558-45C5-8581-EFD01DA9E5FE}" destId="{2FC72215-133A-4D63-9E6B-1D9B54C81E17}" srcOrd="1" destOrd="0" presId="urn:microsoft.com/office/officeart/2018/2/layout/IconLabelList"/>
    <dgm:cxn modelId="{D55D969B-524A-429A-B668-F0E647ABFB58}" type="presParOf" srcId="{DA98B971-3558-45C5-8581-EFD01DA9E5FE}" destId="{F0C1733E-149B-469B-93A6-D4E00ABED1C3}" srcOrd="2" destOrd="0" presId="urn:microsoft.com/office/officeart/2018/2/layout/IconLabelList"/>
    <dgm:cxn modelId="{499359F6-E3F6-4C6B-9697-4D8804C057CB}" type="presParOf" srcId="{F0C1733E-149B-469B-93A6-D4E00ABED1C3}" destId="{22A13DF0-7624-483F-AC17-185AC3010E1B}" srcOrd="0" destOrd="0" presId="urn:microsoft.com/office/officeart/2018/2/layout/IconLabelList"/>
    <dgm:cxn modelId="{932B72B0-057B-4483-A776-238CC0330CDD}" type="presParOf" srcId="{F0C1733E-149B-469B-93A6-D4E00ABED1C3}" destId="{4B7D394B-0765-4D6E-AB60-55970022737F}" srcOrd="1" destOrd="0" presId="urn:microsoft.com/office/officeart/2018/2/layout/IconLabelList"/>
    <dgm:cxn modelId="{6CA31EBC-8C1F-47DD-A537-C6FA6B938B9D}" type="presParOf" srcId="{F0C1733E-149B-469B-93A6-D4E00ABED1C3}" destId="{FB0F75AF-9F4C-4057-A34A-9BD9939C9F5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26388-AE3F-4840-91F3-AE71A3DCF627}">
      <dsp:nvSpPr>
        <dsp:cNvPr id="0" name=""/>
        <dsp:cNvSpPr/>
      </dsp:nvSpPr>
      <dsp:spPr>
        <a:xfrm>
          <a:off x="0" y="38468"/>
          <a:ext cx="6245265" cy="10494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Blue repairs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Continue, DX Splice assessment today</a:t>
          </a:r>
        </a:p>
      </dsp:txBody>
      <dsp:txXfrm>
        <a:off x="51232" y="89700"/>
        <a:ext cx="6142801" cy="947026"/>
      </dsp:txXfrm>
    </dsp:sp>
    <dsp:sp modelId="{BE4C5C03-A5B9-4F4F-A7B4-37F9BDFC457C}">
      <dsp:nvSpPr>
        <dsp:cNvPr id="0" name=""/>
        <dsp:cNvSpPr/>
      </dsp:nvSpPr>
      <dsp:spPr>
        <a:xfrm>
          <a:off x="0" y="1154198"/>
          <a:ext cx="6245265" cy="104949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IR4 posted work zone</a:t>
          </a:r>
        </a:p>
      </dsp:txBody>
      <dsp:txXfrm>
        <a:off x="51232" y="1205430"/>
        <a:ext cx="6142801" cy="947026"/>
      </dsp:txXfrm>
    </dsp:sp>
    <dsp:sp modelId="{1E5D101C-5227-BC45-BEF8-8CB390A5AE03}">
      <dsp:nvSpPr>
        <dsp:cNvPr id="0" name=""/>
        <dsp:cNvSpPr/>
      </dsp:nvSpPr>
      <dsp:spPr>
        <a:xfrm>
          <a:off x="0" y="2269928"/>
          <a:ext cx="6245265" cy="104949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Access to most areas until repairs complete</a:t>
          </a:r>
        </a:p>
      </dsp:txBody>
      <dsp:txXfrm>
        <a:off x="51232" y="2321160"/>
        <a:ext cx="6142801" cy="947026"/>
      </dsp:txXfrm>
    </dsp:sp>
    <dsp:sp modelId="{D9BBEA3B-071D-C340-920D-D08DA3E7323F}">
      <dsp:nvSpPr>
        <dsp:cNvPr id="0" name=""/>
        <dsp:cNvSpPr/>
      </dsp:nvSpPr>
      <dsp:spPr>
        <a:xfrm>
          <a:off x="0" y="3385658"/>
          <a:ext cx="6245265" cy="104949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POD meetings Daily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>
              <a:hlinkClick xmlns:r="http://schemas.openxmlformats.org/officeDocument/2006/relationships" r:id="rId1"/>
            </a:rPr>
            <a:t>Streaming</a:t>
          </a:r>
          <a:r>
            <a:rPr lang="en-US" sz="2300" kern="1200" dirty="0"/>
            <a:t> and here</a:t>
          </a:r>
        </a:p>
      </dsp:txBody>
      <dsp:txXfrm>
        <a:off x="51232" y="3436890"/>
        <a:ext cx="6142801" cy="947026"/>
      </dsp:txXfrm>
    </dsp:sp>
    <dsp:sp modelId="{D9D48F89-37D4-364A-BCEF-2348DFBBCC3B}">
      <dsp:nvSpPr>
        <dsp:cNvPr id="0" name=""/>
        <dsp:cNvSpPr/>
      </dsp:nvSpPr>
      <dsp:spPr>
        <a:xfrm>
          <a:off x="0" y="4501388"/>
          <a:ext cx="6245265" cy="104949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See timeline </a:t>
          </a:r>
          <a:r>
            <a:rPr lang="en-US" sz="2300" kern="1200">
              <a:hlinkClick xmlns:r="http://schemas.openxmlformats.org/officeDocument/2006/relationships" r:id="rId2"/>
            </a:rPr>
            <a:t>HERE</a:t>
          </a:r>
          <a:endParaRPr lang="en-US" sz="2300" kern="1200"/>
        </a:p>
      </dsp:txBody>
      <dsp:txXfrm>
        <a:off x="51232" y="4552620"/>
        <a:ext cx="6142801" cy="947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44FAA-A655-4F40-913F-A2A3EB156BED}">
      <dsp:nvSpPr>
        <dsp:cNvPr id="0" name=""/>
        <dsp:cNvSpPr/>
      </dsp:nvSpPr>
      <dsp:spPr>
        <a:xfrm>
          <a:off x="1574063" y="42988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94DF6-EEC7-4D41-8844-DF04EAD20AA3}">
      <dsp:nvSpPr>
        <dsp:cNvPr id="0" name=""/>
        <dsp:cNvSpPr/>
      </dsp:nvSpPr>
      <dsp:spPr>
        <a:xfrm>
          <a:off x="386063" y="284402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BLIP will run: No LINAC Access</a:t>
          </a:r>
        </a:p>
      </dsp:txBody>
      <dsp:txXfrm>
        <a:off x="386063" y="2844026"/>
        <a:ext cx="4320000" cy="720000"/>
      </dsp:txXfrm>
    </dsp:sp>
    <dsp:sp modelId="{22A13DF0-7624-483F-AC17-185AC3010E1B}">
      <dsp:nvSpPr>
        <dsp:cNvPr id="0" name=""/>
        <dsp:cNvSpPr/>
      </dsp:nvSpPr>
      <dsp:spPr>
        <a:xfrm>
          <a:off x="6650063" y="42988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F75AF-9F4C-4057-A34A-9BD9939C9F59}">
      <dsp:nvSpPr>
        <dsp:cNvPr id="0" name=""/>
        <dsp:cNvSpPr/>
      </dsp:nvSpPr>
      <dsp:spPr>
        <a:xfrm>
          <a:off x="5462063" y="284402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PSEG outage until 1800hrs: No Booster Main Magnet</a:t>
          </a:r>
        </a:p>
      </dsp:txBody>
      <dsp:txXfrm>
        <a:off x="5462063" y="2844026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B14BA-5A41-FE41-8F07-1EB31019085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37FE5-D9E7-1B4E-A29F-AA65CA18F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16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C5F7-2DFD-7E68-5FC4-FF9DD88C4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28315-F92D-74FA-CC67-11389715F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F74E6-8D70-0A0A-68CA-D3F0AA8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84E-40E9-377E-9143-9BD1F5FE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979F-5C80-1B65-E75D-544D7D81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2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2A8E-934D-6DFA-C1F5-78998BF7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12CA9-CA58-CEFD-740E-7241A0D19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1106-BBB6-E3AC-ADAD-9DC51F35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635A7-1384-BBB9-CD98-79CBA0B2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4608-40D9-743E-4E68-56C7BF84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995BC5-33FF-161E-8F28-0825E9A47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D3BA2-6390-5C2A-F1DC-2CA4A9CB9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3CFFA-AF8E-B93F-3FEC-F77A23E6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7E32E-5624-277F-F524-70DA77643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F07F-F307-C301-2762-15C68895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A14E-6C06-A7FB-E028-D79E81ED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E7B5-BD9C-C7A2-1CF0-FCE185B4C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684BE-B376-60BB-8AC9-E82C7B38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0A9E-A42E-AC9F-638A-A500A613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7A404-119C-137C-F054-8DF6BEFF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C881-86AF-1CF3-D039-49302819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6E0D-1BB7-01B7-DB25-C43A817F0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5B2CB-1ED9-0C13-D4FC-E686208E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51450-37E4-1567-E0BA-5740EA07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8BFAD-4398-1FAF-9AE2-DC7F8C93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2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5C64-4EF2-1A5F-1F4F-48E99B24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03394-E4E3-376C-D1F1-C25437BCA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9734E-E319-35B1-DCC9-C2FB93154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0A1A6-14DC-FC49-F834-A5E4C39C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C7CA2-6E43-DCCB-7F47-55CF6C83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28C26-F851-B50B-D64C-617903D1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1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3112-0E35-F505-2DC4-509B0E1F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838C7-ECFC-EC19-6C66-836F401B5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73469-F806-F67F-514D-1B29DB9C7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B4C49-B78E-C107-2EC4-E80FBEBCF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99E72-6D65-3C9A-6D3C-6C23C1C87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9B818-B261-65B0-E074-6BC2CD56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A3005-2D02-5BD4-98C5-1997158D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F277C-EF1B-07F8-3E17-CA6648C6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4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F211-2E4D-5B6E-A3FD-8657D1FA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46676-3BAC-4201-0A05-E4CFDF4A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5DF4A-88FD-9BBC-16C5-DB4249CC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DF5F2-5DFE-779E-9A99-CF0908E4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2922D6-0B7D-3F14-63E1-4B26DDA5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05BFC-738D-604C-942A-D0253CDF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CFBA8-2A09-7292-7ABB-8F92C533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2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0A96-C4AE-BD4A-E7F6-D0D15B36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F60E1-1DED-B5AF-515F-26028FB0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DA2A1-AB02-DABC-B23D-917CD57AE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4E37A-BAEE-B307-495C-DD3A33281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1C0B3-47EB-5C50-374F-BAAD69AA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3BF15-8F95-6A1C-8BE5-7D93F55D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5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7B28-3260-2E64-A277-329931F4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4E105C-28B5-E937-BD93-C8937F23A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04626-3B33-0DE9-043B-3C92DA3A9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66F17-86B4-A543-E820-152B93FC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4A23A-C4B6-0BB4-D42B-37C399C6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38441-515B-D9F1-D09C-FBD4FC88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4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ADCB2-AE2B-7645-E5EB-7B4F6EF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7E166-4414-1ACD-AF62-3E545B4C6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A57F3-5CC4-8C7B-8B7C-A582732AB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5B7C-0A62-AF45-A9F9-A663A5B45881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5DB23-66E1-C48B-0F74-460F09BA4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0C920-5475-2EB1-085E-1D08DA9C5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75BC9-0190-7A40-88F0-667A737EA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1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gsrhichome.bnl.gov/AGS/Accel/Maintenance/Schedules/This_week.htm#dail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47D0A6-F8EA-EE4C-6CDF-25FBF70A9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tx2"/>
                </a:solidFill>
              </a:rPr>
              <a:t>Time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8A74-C385-2D9D-9BD2-50949C5BA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Accelerator Operations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EE5B2-C377-CCEA-EFAF-B351B1ED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4/22/25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2432B-3980-56E7-9BAD-390238C2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5991225"/>
            <a:ext cx="2544388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Paul Sampson</a:t>
            </a:r>
          </a:p>
        </p:txBody>
      </p:sp>
    </p:spTree>
    <p:extLst>
      <p:ext uri="{BB962C8B-B14F-4D97-AF65-F5344CB8AC3E}">
        <p14:creationId xmlns:p14="http://schemas.microsoft.com/office/powerpoint/2010/main" val="421267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89B63-8D9B-89D1-05C7-D396FB7D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RHIC: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6211390D-B878-1A15-46E0-0C65B56BDA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94760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643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B7CDC4-49A1-FAE4-6614-AE043E8F2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5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1E35B-2408-E557-60F0-36284134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03" y="643467"/>
            <a:ext cx="6554194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4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D40CD-8F69-8D47-4C3B-657642C3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Maintenance in the injectors tomorrow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383801-24C7-0B36-5A40-201966C37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253894"/>
              </p:ext>
            </p:extLst>
          </p:nvPr>
        </p:nvGraphicFramePr>
        <p:xfrm>
          <a:off x="1115568" y="2269730"/>
          <a:ext cx="10168128" cy="399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855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B4F434-AF28-3310-FEC7-BE47E8FE0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Access cartoon from “This_Week” (</a:t>
            </a:r>
            <a:r>
              <a:rPr lang="en-US" sz="2200">
                <a:hlinkClick r:id="rId2"/>
              </a:rPr>
              <a:t>https://www.agsrhichome.bnl.gov/AGS/Accel/Maintenance/Schedules/This_week.htm#daily</a:t>
            </a:r>
            <a:r>
              <a:rPr lang="en-US" sz="2200"/>
              <a:t>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19D1F-B615-8B78-E6F3-5529BAD2C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452810"/>
            <a:ext cx="6903720" cy="39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6EA605-4B64-1C62-D70B-6522377E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3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4A6B7-9825-67DF-C751-6E6978F25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26" y="0"/>
            <a:ext cx="7268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12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94</Words>
  <Application>Microsoft Macintosh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Time meeting</vt:lpstr>
      <vt:lpstr>RHIC:</vt:lpstr>
      <vt:lpstr>PowerPoint Presentation</vt:lpstr>
      <vt:lpstr>PowerPoint Presentation</vt:lpstr>
      <vt:lpstr>Maintenance in the injectors tomorrow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meeting</dc:title>
  <dc:creator>Sampson, Paul</dc:creator>
  <cp:lastModifiedBy>Sampson, Paul</cp:lastModifiedBy>
  <cp:revision>14</cp:revision>
  <dcterms:created xsi:type="dcterms:W3CDTF">2024-04-16T14:21:02Z</dcterms:created>
  <dcterms:modified xsi:type="dcterms:W3CDTF">2025-04-22T17:50:12Z</dcterms:modified>
</cp:coreProperties>
</file>