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4/29/25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713436"/>
            <a:ext cx="6762541" cy="51648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0000"/>
                </a:solidFill>
              </a:rPr>
              <a:t>Extraction BLW</a:t>
            </a:r>
            <a:r>
              <a:rPr lang="en-US" sz="2300" dirty="0"/>
              <a:t> supply work continues. Current outlook:</a:t>
            </a:r>
          </a:p>
          <a:p>
            <a:pPr marL="914400" lvl="1" indent="-457200"/>
            <a:r>
              <a:rPr lang="en-US" sz="2300" dirty="0"/>
              <a:t>Modifications complete in both supplies.</a:t>
            </a:r>
          </a:p>
          <a:p>
            <a:pPr marL="914400" lvl="1" indent="-457200"/>
            <a:r>
              <a:rPr lang="en-US" sz="2300" dirty="0"/>
              <a:t>Final testing on dummy load and into the ring next few days</a:t>
            </a:r>
          </a:p>
          <a:p>
            <a:pPr marL="914400" lvl="1" indent="-457200"/>
            <a:r>
              <a:rPr lang="en-US" sz="2300" dirty="0"/>
              <a:t>Turnover to operation early next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0000"/>
                </a:solidFill>
              </a:rPr>
              <a:t>L20 Septum </a:t>
            </a:r>
            <a:r>
              <a:rPr lang="en-US" sz="2300" dirty="0"/>
              <a:t>operational, AGS development resumed starting Mon 4/28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Booster and AGS studies</a:t>
            </a:r>
          </a:p>
          <a:p>
            <a:pPr marL="914400" lvl="1" indent="-457200"/>
            <a:r>
              <a:rPr lang="en-US" sz="2300" dirty="0"/>
              <a:t>ORM for AI/ML optimization</a:t>
            </a:r>
          </a:p>
          <a:p>
            <a:pPr marL="914400" lvl="1" indent="-457200"/>
            <a:r>
              <a:rPr lang="en-US" sz="2300" dirty="0"/>
              <a:t>Space charge/emittance studies</a:t>
            </a:r>
          </a:p>
          <a:p>
            <a:pPr marL="914400" lvl="1" indent="-457200"/>
            <a:r>
              <a:rPr lang="en-US" sz="2300"/>
              <a:t>Polarization efficiency</a:t>
            </a: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EC1E6-7D07-65E8-8230-B892F6A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26915" y="2144119"/>
            <a:ext cx="4571087" cy="2928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4143A-A319-000D-5867-06F7218D4DD6}"/>
              </a:ext>
            </a:extLst>
          </p:cNvPr>
          <p:cNvSpPr txBox="1"/>
          <p:nvPr/>
        </p:nvSpPr>
        <p:spPr>
          <a:xfrm>
            <a:off x="7104185" y="1446963"/>
            <a:ext cx="2031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intensities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10244</TotalTime>
  <Words>69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4/29/25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20</cp:revision>
  <dcterms:created xsi:type="dcterms:W3CDTF">2025-03-25T17:08:08Z</dcterms:created>
  <dcterms:modified xsi:type="dcterms:W3CDTF">2025-04-29T16:07:02Z</dcterms:modified>
  <cp:category/>
</cp:coreProperties>
</file>