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62" r:id="rId6"/>
    <p:sldId id="264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87" d="100"/>
          <a:sy n="87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101CE86-8149-45B3-9FEF-F7AB024FCAE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53D4F9B-7A02-490D-B45C-2249DECE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36" y="672633"/>
            <a:ext cx="11924756" cy="6295537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ontinue taking cosmic data for alignment </a:t>
            </a: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are 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lot of “summer tasks” </a:t>
            </a: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1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TPC: 5/6 line lasers have been implemented; and the TPC group this week is taking useful data with these lasers for static distortion measurements.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1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We’ve replaced a pump for each of the  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MVTX/INTT cooling systems.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1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DAQ is ready while the experts attempt to improve a few aspects.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still working with C-AD, F&amp;O and </a:t>
            </a: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vendor (Carrier) 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fix two chillers outside 1008C, one with compressor issue and another one with pump issue.</a:t>
            </a:r>
          </a:p>
          <a:p>
            <a:pPr marL="1638300" lvl="1" indent="-11430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Reliable chiller is necessary for </a:t>
            </a:r>
            <a:r>
              <a:rPr lang="en-US" sz="1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1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detector operation</a:t>
            </a:r>
            <a:r>
              <a:rPr lang="en-US" sz="1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endParaRPr lang="en-US" sz="1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9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234B-8F75-6900-9D2D-F74F564B5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1894" y="5588001"/>
            <a:ext cx="7197726" cy="92249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Line Laser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670E-B669-7955-B279-937A4B16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1894" y="6510499"/>
            <a:ext cx="7197726" cy="309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TK Hemmick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DFB8A-6042-A300-6DF4-DDEE4549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0" y="70677"/>
            <a:ext cx="7598038" cy="56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868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37631</TotalTime>
  <Words>142</Words>
  <Application>Microsoft Office PowerPoint</Application>
  <PresentationFormat>Widescreen</PresentationFormat>
  <Paragraphs>20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Times New Roman</vt:lpstr>
      <vt:lpstr>BNL</vt:lpstr>
      <vt:lpstr>sPHENIX status</vt:lpstr>
      <vt:lpstr>sPHENIX Status</vt:lpstr>
      <vt:lpstr>Line Laser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22, 2025</dc:title>
  <cp:lastModifiedBy>Yip, Kin</cp:lastModifiedBy>
  <cp:revision>435</cp:revision>
  <dcterms:modified xsi:type="dcterms:W3CDTF">2025-04-29T11:13:42Z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