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sldIdLst>
    <p:sldId id="356" r:id="rId5"/>
    <p:sldId id="360" r:id="rId6"/>
    <p:sldId id="357" r:id="rId7"/>
    <p:sldId id="361" r:id="rId8"/>
    <p:sldId id="318" r:id="rId9"/>
    <p:sldId id="345" r:id="rId10"/>
    <p:sldId id="339" r:id="rId11"/>
    <p:sldId id="306" r:id="rId12"/>
    <p:sldId id="355" r:id="rId13"/>
    <p:sldId id="358" r:id="rId14"/>
    <p:sldId id="359" r:id="rId15"/>
    <p:sldId id="354" r:id="rId16"/>
    <p:sldId id="304" r:id="rId17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E5357-D566-4620-A613-E74234AB135D}" v="31" dt="2025-04-29T14:51:41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E94E5357-D566-4620-A613-E74234AB135D}"/>
    <pc:docChg chg="undo custSel modSld">
      <pc:chgData name="Marr, Gregory" userId="3561ba5d-ecd2-4074-b30a-c8c766e651bb" providerId="ADAL" clId="{E94E5357-D566-4620-A613-E74234AB135D}" dt="2025-04-29T14:51:33.821" v="750" actId="27918"/>
      <pc:docMkLst>
        <pc:docMk/>
      </pc:docMkLst>
      <pc:sldChg chg="modSp mod">
        <pc:chgData name="Marr, Gregory" userId="3561ba5d-ecd2-4074-b30a-c8c766e651bb" providerId="ADAL" clId="{E94E5357-D566-4620-A613-E74234AB135D}" dt="2025-04-29T14:48:54.253" v="744" actId="20577"/>
        <pc:sldMkLst>
          <pc:docMk/>
          <pc:sldMk cId="3919863926" sldId="306"/>
        </pc:sldMkLst>
        <pc:spChg chg="mod">
          <ac:chgData name="Marr, Gregory" userId="3561ba5d-ecd2-4074-b30a-c8c766e651bb" providerId="ADAL" clId="{E94E5357-D566-4620-A613-E74234AB135D}" dt="2025-04-29T14:48:54.253" v="744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E94E5357-D566-4620-A613-E74234AB135D}" dt="2025-04-29T14:50:44.288" v="747" actId="20577"/>
        <pc:sldMkLst>
          <pc:docMk/>
          <pc:sldMk cId="1351841527" sldId="318"/>
        </pc:sldMkLst>
        <pc:spChg chg="mod">
          <ac:chgData name="Marr, Gregory" userId="3561ba5d-ecd2-4074-b30a-c8c766e651bb" providerId="ADAL" clId="{E94E5357-D566-4620-A613-E74234AB135D}" dt="2025-04-29T14:50:44.288" v="747" actId="20577"/>
          <ac:spMkLst>
            <pc:docMk/>
            <pc:sldMk cId="1351841527" sldId="318"/>
            <ac:spMk id="4" creationId="{40F1692A-327B-4A38-A46D-758905412178}"/>
          </ac:spMkLst>
        </pc:spChg>
        <pc:picChg chg="add del">
          <ac:chgData name="Marr, Gregory" userId="3561ba5d-ecd2-4074-b30a-c8c766e651bb" providerId="ADAL" clId="{E94E5357-D566-4620-A613-E74234AB135D}" dt="2025-04-29T13:55:07.802" v="178" actId="478"/>
          <ac:picMkLst>
            <pc:docMk/>
            <pc:sldMk cId="1351841527" sldId="318"/>
            <ac:picMk id="6" creationId="{D0AE0868-8163-E08B-82C2-421F308A4CC7}"/>
          </ac:picMkLst>
        </pc:picChg>
        <pc:picChg chg="add mod">
          <ac:chgData name="Marr, Gregory" userId="3561ba5d-ecd2-4074-b30a-c8c766e651bb" providerId="ADAL" clId="{E94E5357-D566-4620-A613-E74234AB135D}" dt="2025-04-29T13:55:29.485" v="233" actId="14100"/>
          <ac:picMkLst>
            <pc:docMk/>
            <pc:sldMk cId="1351841527" sldId="318"/>
            <ac:picMk id="7" creationId="{C92E670E-37B1-5E11-6CD6-34D4BF726C37}"/>
          </ac:picMkLst>
        </pc:picChg>
      </pc:sldChg>
      <pc:sldChg chg="addSp delSp modSp mod">
        <pc:chgData name="Marr, Gregory" userId="3561ba5d-ecd2-4074-b30a-c8c766e651bb" providerId="ADAL" clId="{E94E5357-D566-4620-A613-E74234AB135D}" dt="2025-04-29T14:46:41.002" v="704" actId="27636"/>
        <pc:sldMkLst>
          <pc:docMk/>
          <pc:sldMk cId="1336046822" sldId="339"/>
        </pc:sldMkLst>
        <pc:spChg chg="del mod">
          <ac:chgData name="Marr, Gregory" userId="3561ba5d-ecd2-4074-b30a-c8c766e651bb" providerId="ADAL" clId="{E94E5357-D566-4620-A613-E74234AB135D}" dt="2025-04-29T14:05:47.192" v="289" actId="478"/>
          <ac:spMkLst>
            <pc:docMk/>
            <pc:sldMk cId="1336046822" sldId="339"/>
            <ac:spMk id="9" creationId="{FFCF31BB-839F-553F-7C85-BA4BB4EDA453}"/>
          </ac:spMkLst>
        </pc:spChg>
        <pc:spChg chg="mod">
          <ac:chgData name="Marr, Gregory" userId="3561ba5d-ecd2-4074-b30a-c8c766e651bb" providerId="ADAL" clId="{E94E5357-D566-4620-A613-E74234AB135D}" dt="2025-04-29T14:46:41.002" v="704" actId="27636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E94E5357-D566-4620-A613-E74234AB135D}" dt="2025-04-29T14:05:39.698" v="287" actId="1038"/>
          <ac:picMkLst>
            <pc:docMk/>
            <pc:sldMk cId="1336046822" sldId="339"/>
            <ac:picMk id="4" creationId="{F37DEEFC-D0FD-C69E-B958-C1D3F3ECAD5C}"/>
          </ac:picMkLst>
        </pc:picChg>
        <pc:picChg chg="del">
          <ac:chgData name="Marr, Gregory" userId="3561ba5d-ecd2-4074-b30a-c8c766e651bb" providerId="ADAL" clId="{E94E5357-D566-4620-A613-E74234AB135D}" dt="2025-04-29T14:05:33.542" v="253" actId="478"/>
          <ac:picMkLst>
            <pc:docMk/>
            <pc:sldMk cId="1336046822" sldId="339"/>
            <ac:picMk id="5" creationId="{C76E49A3-0A25-87A1-D865-E53059ED7E7B}"/>
          </ac:picMkLst>
        </pc:picChg>
        <pc:picChg chg="add mod ord">
          <ac:chgData name="Marr, Gregory" userId="3561ba5d-ecd2-4074-b30a-c8c766e651bb" providerId="ADAL" clId="{E94E5357-D566-4620-A613-E74234AB135D}" dt="2025-04-29T14:07:04.095" v="334" actId="171"/>
          <ac:picMkLst>
            <pc:docMk/>
            <pc:sldMk cId="1336046822" sldId="339"/>
            <ac:picMk id="7" creationId="{5075A7D0-EE70-E8A1-04B7-CC512B9F72C7}"/>
          </ac:picMkLst>
        </pc:picChg>
        <pc:picChg chg="del">
          <ac:chgData name="Marr, Gregory" userId="3561ba5d-ecd2-4074-b30a-c8c766e651bb" providerId="ADAL" clId="{E94E5357-D566-4620-A613-E74234AB135D}" dt="2025-04-29T14:06:50.355" v="293" actId="478"/>
          <ac:picMkLst>
            <pc:docMk/>
            <pc:sldMk cId="1336046822" sldId="339"/>
            <ac:picMk id="8" creationId="{4A98A217-73A7-13B9-76BA-75B41909914B}"/>
          </ac:picMkLst>
        </pc:picChg>
      </pc:sldChg>
      <pc:sldChg chg="modSp mod">
        <pc:chgData name="Marr, Gregory" userId="3561ba5d-ecd2-4074-b30a-c8c766e651bb" providerId="ADAL" clId="{E94E5357-D566-4620-A613-E74234AB135D}" dt="2025-04-29T14:50:48.436" v="749" actId="20577"/>
        <pc:sldMkLst>
          <pc:docMk/>
          <pc:sldMk cId="1973591361" sldId="345"/>
        </pc:sldMkLst>
        <pc:spChg chg="mod">
          <ac:chgData name="Marr, Gregory" userId="3561ba5d-ecd2-4074-b30a-c8c766e651bb" providerId="ADAL" clId="{E94E5357-D566-4620-A613-E74234AB135D}" dt="2025-04-29T13:57:50.653" v="248" actId="1076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E94E5357-D566-4620-A613-E74234AB135D}" dt="2025-04-29T14:50:48.436" v="749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E94E5357-D566-4620-A613-E74234AB135D}" dt="2025-04-29T13:52:20.469" v="99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E94E5357-D566-4620-A613-E74234AB135D}" dt="2025-04-29T13:55:42.066" v="234"/>
          <ac:graphicFrameMkLst>
            <pc:docMk/>
            <pc:sldMk cId="1973591361" sldId="345"/>
            <ac:graphicFrameMk id="2" creationId="{F5AF3CAF-DE7B-D09B-15A3-2E64D24CEC48}"/>
          </ac:graphicFrameMkLst>
        </pc:graphicFrameChg>
      </pc:sldChg>
      <pc:sldChg chg="mod">
        <pc:chgData name="Marr, Gregory" userId="3561ba5d-ecd2-4074-b30a-c8c766e651bb" providerId="ADAL" clId="{E94E5357-D566-4620-A613-E74234AB135D}" dt="2025-04-29T13:46:57.472" v="3" actId="27918"/>
        <pc:sldMkLst>
          <pc:docMk/>
          <pc:sldMk cId="2821221482" sldId="357"/>
        </pc:sldMkLst>
      </pc:sldChg>
      <pc:sldChg chg="mod">
        <pc:chgData name="Marr, Gregory" userId="3561ba5d-ecd2-4074-b30a-c8c766e651bb" providerId="ADAL" clId="{E94E5357-D566-4620-A613-E74234AB135D}" dt="2025-04-29T14:51:33.821" v="750" actId="27918"/>
        <pc:sldMkLst>
          <pc:docMk/>
          <pc:sldMk cId="3153405175" sldId="359"/>
        </pc:sldMkLst>
      </pc:sldChg>
      <pc:sldChg chg="mod">
        <pc:chgData name="Marr, Gregory" userId="3561ba5d-ecd2-4074-b30a-c8c766e651bb" providerId="ADAL" clId="{E94E5357-D566-4620-A613-E74234AB135D}" dt="2025-04-29T13:47:11.922" v="5" actId="27918"/>
        <pc:sldMkLst>
          <pc:docMk/>
          <pc:sldMk cId="3466037884" sldId="360"/>
        </pc:sldMkLst>
      </pc:sldChg>
      <pc:sldChg chg="mod">
        <pc:chgData name="Marr, Gregory" userId="3561ba5d-ecd2-4074-b30a-c8c766e651bb" providerId="ADAL" clId="{E94E5357-D566-4620-A613-E74234AB135D}" dt="2025-04-29T13:46:44.413" v="1" actId="27918"/>
        <pc:sldMkLst>
          <pc:docMk/>
          <pc:sldMk cId="1148163421" sldId="36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0.0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0.0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0.0%</c:formatCode>
                <c:ptCount val="9"/>
                <c:pt idx="8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0.0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0.0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0.0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0.0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0.0%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0.0%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0.0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0.0%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0.0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0.0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0.0%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0.0%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0.0%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0.0%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>
                  <c:v>0</c:v>
                </c:pt>
                <c:pt idx="6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0.0%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15260400753341916"/>
                  <c:y val="-2.201849884291265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3463997" y="12933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4912"/>
                        <a:gd name="adj2" fmla="val 174015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layout>
                <c:manualLayout>
                  <c:x val="3.1908122086308256E-2"/>
                  <c:y val="-2.3105269477636921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1.8034206249688094E-2"/>
                  <c:y val="-3.3661963118750679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layout>
                <c:manualLayout>
                  <c:x val="-1.0173486618475081E-16"/>
                  <c:y val="-6.238447319778188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739675" y="2249368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7222"/>
                        <a:gd name="adj2" fmla="val 135701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layout>
                <c:manualLayout>
                  <c:x val="-2.3584209532259263E-2"/>
                  <c:y val="0.1663585951940850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005383" y="4491278"/>
                  <a:ext cx="2933126" cy="2774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7905"/>
                        <a:gd name="adj2" fmla="val -602525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4.0191616957468257E-2"/>
                  <c:y val="0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5030" y="4575548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8158"/>
                        <a:gd name="adj2" fmla="val -247441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-7.1217104239061219E-2"/>
                  <c:y val="-1.386312530018775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225257" y="1354797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2951"/>
                        <a:gd name="adj2" fmla="val 230623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669881" y="1859708"/>
                <a:ext cx="2268627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67255"/>
                      <a:gd name="adj2" fmla="val 170184"/>
                    </a:avLst>
                  </a:prstGeom>
                </c15:spPr>
                <c15:tx>
                  <c:rich>
                    <a:bodyPr wrap="square" lIns="38100" tIns="19050" rIns="38100" bIns="19050" anchor="ctr">
                      <a:noAutofit/>
                    </a:bodyPr>
                    <a:lstStyle/>
                    <a:p>
                      <a:pPr>
                        <a:defRPr sz="1200" b="0"/>
                      </a:pPr>
                      <a:fld id="{66BCA206-2F51-4AF8-BEC7-00FD40BA14F3}" type="CATEGORYNAME">
                        <a:rPr lang="en-US" sz="1400"/>
                        <a:pPr>
                          <a:defRPr sz="1200" b="0"/>
                        </a:pPr>
                        <a:t>[CATEGORY NAME]</a:t>
                      </a:fld>
                      <a:r>
                        <a:rPr lang="en-US" sz="1400" baseline="0" dirty="0"/>
                        <a:t>, </a:t>
                      </a:r>
                      <a:fld id="{D96B8C0E-84FE-42EF-8E0B-42C79E7BCD2F}" type="VALUE">
                        <a:rPr lang="en-US" sz="1400" baseline="0"/>
                        <a:pPr>
                          <a:defRPr sz="1200" b="0"/>
                        </a:pPr>
                        <a:t>[VALUE]</a:t>
                      </a:fld>
                      <a:r>
                        <a:rPr lang="en-US" sz="1400" baseline="0" dirty="0"/>
                        <a:t>, </a:t>
                      </a:r>
                      <a:fld id="{E994F66C-B4B2-4D28-871F-EB9621FB620F}" type="PERCENTAGE">
                        <a:rPr lang="en-US" sz="1400" baseline="0"/>
                        <a:pPr>
                          <a:defRPr sz="1200" b="0"/>
                        </a:pPr>
                        <a:t>[PERCENTAGE]</a:t>
                      </a:fld>
                      <a:endParaRPr lang="en-US" sz="1400" baseline="0" dirty="0"/>
                    </a:p>
                  </c:rich>
                </c15:tx>
                <c15:dlblFieldTable/>
                <c15:showDataLabelsRange val="0"/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Oplog!$E$34:$E$41</c:f>
              <c:numCache>
                <c:formatCode>0.00</c:formatCode>
                <c:ptCount val="8"/>
                <c:pt idx="0">
                  <c:v>0</c:v>
                </c:pt>
                <c:pt idx="1">
                  <c:v>7.05</c:v>
                </c:pt>
                <c:pt idx="2">
                  <c:v>4.63</c:v>
                </c:pt>
                <c:pt idx="3">
                  <c:v>25.63</c:v>
                </c:pt>
                <c:pt idx="4">
                  <c:v>2.95</c:v>
                </c:pt>
                <c:pt idx="5">
                  <c:v>10.119999999999999</c:v>
                </c:pt>
                <c:pt idx="6">
                  <c:v>105.62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D-45F7-8FFD-610356697C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0-4C8F-B7C0-7ADBC0536E3E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(RHIC_HOURS_DOE!$M$30:$N$30,RHIC_HOURS_DOE!$B$38:$N$38)</c15:sqref>
                  </c15:fullRef>
                </c:ext>
              </c:extLst>
              <c:f>(RHIC_HOURS_DOE!$M$30:$N$30,RHIC_HOURS_DOE!$B$38:$F$38)</c:f>
              <c:strCache>
                <c:ptCount val="6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(RHIC_HOURS_DOE!$M$24:$N$24,RHIC_HOURS_DOE!$B$32:$N$32)</c15:sqref>
                  </c15:fullRef>
                </c:ext>
              </c:extLst>
              <c:f>(RHIC_HOURS_DOE!$M$24:$N$24,RHIC_HOURS_DOE!$B$32:$F$32)</c:f>
              <c:numCache>
                <c:formatCode>0.00%</c:formatCode>
                <c:ptCount val="6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0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0-4E62-9348-B703E85AE8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0-4E62-9348-B703E85AE898}"/>
                </c:ext>
              </c:extLst>
            </c:dLbl>
            <c:dLbl>
              <c:idx val="2"/>
              <c:layout>
                <c:manualLayout>
                  <c:x val="3.186039893735039E-3"/>
                  <c:y val="-0.183333333333333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80-4C8F-B7C0-7ADBC0536E3E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(RHIC_HOURS_DOE!$M$30:$N$30,RHIC_HOURS_DOE!$B$38:$C$38)</c15:sqref>
                  </c15:fullRef>
                </c:ext>
              </c:extLst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(RHIC_HOURS_DOE!$M$28:$N$28,RHIC_HOURS_DOE!$B$36:$N$36)</c15:sqref>
                  </c15:fullRef>
                </c:ext>
              </c:extLst>
              <c:f>(RHIC_HOURS_DOE!$M$28:$N$28,RHIC_HOURS_DOE!$B$36:$F$36)</c:f>
              <c:numCache>
                <c:formatCode>General</c:formatCode>
                <c:ptCount val="6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1-C820-4E62-9348-B703E85AE89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6.3720797874702334E-2"/>
                  <c:y val="-9.0740740740740747E-2"/>
                </c:manualLayout>
              </c:layout>
              <c:spPr>
                <a:gradFill rotWithShape="1">
                  <a:gsLst>
                    <a:gs pos="0">
                      <a:srgbClr val="B2D33B">
                        <a:shade val="51000"/>
                        <a:satMod val="130000"/>
                      </a:srgbClr>
                    </a:gs>
                    <a:gs pos="80000">
                      <a:srgbClr val="B2D33B">
                        <a:shade val="93000"/>
                        <a:satMod val="130000"/>
                      </a:srgbClr>
                    </a:gs>
                    <a:gs pos="100000">
                      <a:srgbClr val="B2D33B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820-4E62-9348-B703E85AE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(RHIC_HOURS_DOE!$M$30:$N$30,RHIC_HOURS_DOE!$B$38:$C$38)</c15:sqref>
                  </c15:fullRef>
                </c:ext>
              </c:extLst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(RHIC_HOURS_DOE!$M$29:$N$29,RHIC_HOURS_DOE!$B$37:$N$37)</c15:sqref>
                  </c15:fullRef>
                </c:ext>
              </c:extLst>
              <c:f>(RHIC_HOURS_DOE!$M$29:$N$29,RHIC_HOURS_DOE!$B$37:$F$37)</c:f>
              <c:numCache>
                <c:formatCode>0.00%</c:formatCode>
                <c:ptCount val="6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109519"/>
              </p:ext>
            </p:extLst>
          </p:nvPr>
        </p:nvGraphicFramePr>
        <p:xfrm>
          <a:off x="233581" y="0"/>
          <a:ext cx="11958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445112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435861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800" dirty="0"/>
              <a:t>4/22-29/2025: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Short 200 MeV production continued throughout the week.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158.42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9.58 </a:t>
            </a:r>
            <a:r>
              <a:rPr lang="en-US" sz="2400" dirty="0" err="1"/>
              <a:t>hr</a:t>
            </a:r>
            <a:r>
              <a:rPr lang="en-US" sz="2400" dirty="0"/>
              <a:t>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rgbClr val="00B050"/>
                </a:solidFill>
              </a:rPr>
              <a:t>94.3%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E670E-37B1-5E11-6CD6-34D4BF72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048" y="712128"/>
            <a:ext cx="8573425" cy="58247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4/22-29/2025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alibri"/>
                <a:cs typeface="Calibri"/>
              </a:rPr>
              <a:t>86.5%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715461"/>
            <a:ext cx="28204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continues; various users along with beam setup/development for upcoming schedule.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Tandem Au, Ag, Si, Ta and Linac protons in use, for single ion modes.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25-A schedule since 3 February. Schedule posted, </a:t>
            </a:r>
            <a:r>
              <a:rPr lang="en-US" dirty="0">
                <a:solidFill>
                  <a:schemeClr val="accent4"/>
                </a:solidFill>
              </a:rPr>
              <a:t>updates to 28 June </a:t>
            </a:r>
            <a:r>
              <a:rPr lang="en-US" dirty="0"/>
              <a:t>for beams &amp; users. </a:t>
            </a:r>
            <a:r>
              <a:rPr lang="en-US" dirty="0">
                <a:solidFill>
                  <a:schemeClr val="accent4"/>
                </a:solidFill>
              </a:rPr>
              <a:t>25-C schedule also in planning stages for July-September</a:t>
            </a:r>
            <a:r>
              <a:rPr lang="en-US" dirty="0"/>
              <a:t>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768383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1532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92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Blue main dipole system failure,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extraction bump failures,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L20 septum failure, repaired supply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tested with proton beams only (ion mode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TBD).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Booster C7 injection kicker PS resistor failure,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ACS failure (2x), B-div comm, network failures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Mod 4 failure, resistor repairs in diode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stack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Mod 1 failure, 4616 tube replaced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Tandem tuning, Linac trips/resets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OPPIS source vacuum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r-q9-ps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watermat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failure, replaced</a:t>
            </a:r>
          </a:p>
          <a:p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Over 22 hours injector pp setup, other studies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(when injector systems are available)</a:t>
            </a: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75A7D0-EE70-E8A1-04B7-CC512B9F7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781" y="3771898"/>
            <a:ext cx="4967047" cy="3086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7DEEFC-D0FD-C69E-B958-C1D3F3ECA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906" y="0"/>
            <a:ext cx="5709249" cy="40331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users, 2 shifts/7 days this week.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NSRL ions from Tandem </a:t>
            </a:r>
            <a:r>
              <a:rPr lang="en-US" sz="2000" dirty="0"/>
              <a:t>(pending resumption of AGS Au);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/>
              <a:t>Linac protons as required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5"/>
                </a:solidFill>
              </a:rPr>
              <a:t>GCR pending EBIS </a:t>
            </a:r>
            <a:r>
              <a:rPr lang="en-US" sz="2000" dirty="0"/>
              <a:t>restart.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BLIP production throughout this week, ending 2 May.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setup suspended </a:t>
            </a:r>
            <a:r>
              <a:rPr lang="en-US" sz="2000" dirty="0">
                <a:solidFill>
                  <a:schemeClr val="accent5"/>
                </a:solidFill>
              </a:rPr>
              <a:t>pending repair/cooldown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AtR beam </a:t>
            </a:r>
            <a:r>
              <a:rPr lang="en-US" sz="2000" dirty="0">
                <a:solidFill>
                  <a:schemeClr val="accent5"/>
                </a:solidFill>
              </a:rPr>
              <a:t>pending extraction PS failures</a:t>
            </a:r>
            <a:r>
              <a:rPr lang="en-US" sz="2000" dirty="0"/>
              <a:t>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Polarized proton setup, other studies continue 2 shifts/5 days</a:t>
            </a:r>
            <a:br>
              <a:rPr lang="en-US" sz="2000" dirty="0"/>
            </a:b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MCR will not be occupied continuously.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OC on duty overnight.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Operator remains overnight for BLIP (and OPPIS)</a:t>
            </a:r>
            <a:endParaRPr lang="en-US" sz="2000" dirty="0">
              <a:latin typeface="Arial" panose="020B06040202020202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Contact CAS in off hours (x2024) for urgent issues when MCR is not staffed.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Teams phone setup: awaiting ITD. Contact ITD help desk x5522, Maintenance Coordinator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  <a:latin typeface="Arial" panose="020B0604020202020204"/>
              </a:rPr>
              <a:t>Alarm response instructions: Groups prompted for updates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0" ma:contentTypeDescription="Create a new document." ma:contentTypeScope="" ma:versionID="8d1ee666743ad2fe2837351e8474c093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9a646608bd3711b1b257228c20b54ff8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FE944B-5D9E-4C18-B452-956D6885C1D7}">
  <ds:schemaRefs>
    <ds:schemaRef ds:uri="29997dcc-7a6f-413b-bcd8-f246219486f6"/>
    <ds:schemaRef ds:uri="3bfd71d5-c7ac-4dca-b865-a609d1eb4074"/>
    <ds:schemaRef ds:uri="c23b2e69-5f3a-4a31-a525-b2a839289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3906</TotalTime>
  <Words>873</Words>
  <Application>Microsoft Office PowerPoint</Application>
  <PresentationFormat>Widescreen</PresentationFormat>
  <Paragraphs>123</Paragraphs>
  <Slides>13</Slides>
  <Notes>5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4/22-29/2025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21</cp:revision>
  <dcterms:created xsi:type="dcterms:W3CDTF">2011-03-02T18:37:40Z</dcterms:created>
  <dcterms:modified xsi:type="dcterms:W3CDTF">2025-04-29T14:51:43Z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