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475" r:id="rId2"/>
    <p:sldId id="332" r:id="rId3"/>
    <p:sldId id="248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8F00"/>
    <a:srgbClr val="D45104"/>
    <a:srgbClr val="C84E05"/>
    <a:srgbClr val="E21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73C690-29D0-714E-8484-995ADD105C3A}" v="3" dt="2025-05-06T15:36:37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47"/>
    <p:restoredTop sz="94687"/>
  </p:normalViewPr>
  <p:slideViewPr>
    <p:cSldViewPr snapToGrid="0">
      <p:cViewPr varScale="1">
        <p:scale>
          <a:sx n="82" d="100"/>
          <a:sy n="82" d="100"/>
        </p:scale>
        <p:origin x="16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B5D9A20-2480-D831-0A91-63E77E174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187" y="2887113"/>
            <a:ext cx="9550024" cy="128697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RHIC Time Meeting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3C0B387-64CB-2468-54FB-D09D51239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887" y="5537520"/>
            <a:ext cx="10334625" cy="449501"/>
          </a:xfrm>
        </p:spPr>
        <p:txBody>
          <a:bodyPr/>
          <a:lstStyle/>
          <a:p>
            <a:r>
              <a:rPr lang="en-US" dirty="0"/>
              <a:t>05/06/2025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4CD8C1B-461D-F64C-483F-41DB64D06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5"/>
            <a:ext cx="10334625" cy="898114"/>
          </a:xfrm>
        </p:spPr>
        <p:txBody>
          <a:bodyPr/>
          <a:lstStyle/>
          <a:p>
            <a:r>
              <a:rPr lang="en-US" dirty="0"/>
              <a:t>Medani P. Sangroula</a:t>
            </a:r>
          </a:p>
          <a:p>
            <a:r>
              <a:rPr lang="en-US" dirty="0"/>
              <a:t>Scheduling Physicist</a:t>
            </a:r>
          </a:p>
        </p:txBody>
      </p:sp>
    </p:spTree>
    <p:extLst>
      <p:ext uri="{BB962C8B-B14F-4D97-AF65-F5344CB8AC3E}">
        <p14:creationId xmlns:p14="http://schemas.microsoft.com/office/powerpoint/2010/main" val="66929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5FFB6-5C68-3F61-299B-EA0F5D3A8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2E2EF-4333-BCD7-867B-76E17C0D2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D9C563-5C7A-70D2-E06F-8053C4B7624E}"/>
              </a:ext>
            </a:extLst>
          </p:cNvPr>
          <p:cNvSpPr txBox="1"/>
          <p:nvPr/>
        </p:nvSpPr>
        <p:spPr>
          <a:xfrm>
            <a:off x="1438464" y="1109928"/>
            <a:ext cx="9809488" cy="268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Planning basis: 4K cooldown on 3/24/25 for Au + Au and 7 weeks break on 06/30 (cryo remains on). Resume operation on 08/18 to 12/22 dependent on approved budget.</a:t>
            </a: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6FDC66-5B4D-5BAC-39E6-B27A1DE3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7" y="146944"/>
            <a:ext cx="11049000" cy="1325563"/>
          </a:xfrm>
        </p:spPr>
        <p:txBody>
          <a:bodyPr/>
          <a:lstStyle/>
          <a:p>
            <a:r>
              <a:rPr lang="en-US" dirty="0"/>
              <a:t>RHIC Schedule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E9808-22FC-5C84-32DF-00B36CACE250}"/>
              </a:ext>
            </a:extLst>
          </p:cNvPr>
          <p:cNvSpPr txBox="1"/>
          <p:nvPr/>
        </p:nvSpPr>
        <p:spPr>
          <a:xfrm>
            <a:off x="6822291" y="593363"/>
            <a:ext cx="405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F00"/>
                </a:solidFill>
              </a:rPr>
              <a:t>More likely that planning basis will change.</a:t>
            </a:r>
          </a:p>
        </p:txBody>
      </p:sp>
      <p:pic>
        <p:nvPicPr>
          <p:cNvPr id="22" name="Picture 21" descr="Chart&#10;&#10;AI-generated content may be incorrect.">
            <a:extLst>
              <a:ext uri="{FF2B5EF4-FFF2-40B4-BE49-F238E27FC236}">
                <a16:creationId xmlns:a16="http://schemas.microsoft.com/office/drawing/2014/main" id="{A71B7C68-AC7F-4D8D-8390-CB86031C31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08"/>
          <a:stretch/>
        </p:blipFill>
        <p:spPr>
          <a:xfrm>
            <a:off x="1666179" y="1378335"/>
            <a:ext cx="9521836" cy="50510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33ECE40-BD0A-5DC7-9EDD-68D1F85EDA10}"/>
              </a:ext>
            </a:extLst>
          </p:cNvPr>
          <p:cNvSpPr txBox="1"/>
          <p:nvPr/>
        </p:nvSpPr>
        <p:spPr>
          <a:xfrm>
            <a:off x="2022308" y="1646742"/>
            <a:ext cx="17299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</a:rPr>
              <a:t>Last revision: 05/05/2025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7F797D-0721-F035-9153-6AF1916F9D57}"/>
              </a:ext>
            </a:extLst>
          </p:cNvPr>
          <p:cNvSpPr txBox="1"/>
          <p:nvPr/>
        </p:nvSpPr>
        <p:spPr>
          <a:xfrm>
            <a:off x="7640665" y="41690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8D0B6D-73EB-CDD8-4388-2DD843D33AEF}"/>
              </a:ext>
            </a:extLst>
          </p:cNvPr>
          <p:cNvSpPr txBox="1"/>
          <p:nvPr/>
        </p:nvSpPr>
        <p:spPr>
          <a:xfrm>
            <a:off x="7640664" y="511033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6B37B-D296-3954-F63A-DAC8D8E9382A}"/>
              </a:ext>
            </a:extLst>
          </p:cNvPr>
          <p:cNvSpPr txBox="1"/>
          <p:nvPr/>
        </p:nvSpPr>
        <p:spPr>
          <a:xfrm>
            <a:off x="2151681" y="594726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Jun 27</a:t>
            </a:r>
          </a:p>
        </p:txBody>
      </p:sp>
    </p:spTree>
    <p:extLst>
      <p:ext uri="{BB962C8B-B14F-4D97-AF65-F5344CB8AC3E}">
        <p14:creationId xmlns:p14="http://schemas.microsoft.com/office/powerpoint/2010/main" val="3835967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37D7F-F1F6-5981-00CA-C7D9B2110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32D0D-5413-105D-0228-EC6D6CAF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7" y="423770"/>
            <a:ext cx="11049000" cy="1325563"/>
          </a:xfrm>
        </p:spPr>
        <p:txBody>
          <a:bodyPr/>
          <a:lstStyle/>
          <a:p>
            <a:r>
              <a:rPr lang="en-US" dirty="0"/>
              <a:t>RHIC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5AEB4-B5E0-18B6-63D3-C137BBC17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634AF-B8F7-FE76-85A5-CCB4646FCEF9}"/>
              </a:ext>
            </a:extLst>
          </p:cNvPr>
          <p:cNvSpPr txBox="1"/>
          <p:nvPr/>
        </p:nvSpPr>
        <p:spPr>
          <a:xfrm>
            <a:off x="373807" y="1921958"/>
            <a:ext cx="11246690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Performing hi-pot testing after welding the splice can.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Unfortunately,  these testing are failed on both rings due to moistures present after the power dips on last Friday caused by bad weather.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RHIC commissioning date is slightly delayed to May 25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Aim to provide two days of Au 31+ for the beam development after the AGS H11 extraction bump repair.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Today, we will provide Au31+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5225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2471</TotalTime>
  <Words>142</Words>
  <Application>Microsoft Macintosh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BNL</vt:lpstr>
      <vt:lpstr>RHIC Time Meeting</vt:lpstr>
      <vt:lpstr>RHIC Schedule</vt:lpstr>
      <vt:lpstr>RHIC Schedule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Wakefield Simulation for the HSR Bellows</dc:title>
  <dc:subject/>
  <dc:creator>Sangroula, Medani</dc:creator>
  <cp:keywords/>
  <dc:description/>
  <cp:lastModifiedBy>Sangroula, Medani</cp:lastModifiedBy>
  <cp:revision>10</cp:revision>
  <dcterms:created xsi:type="dcterms:W3CDTF">2022-03-25T20:04:44Z</dcterms:created>
  <dcterms:modified xsi:type="dcterms:W3CDTF">2025-05-06T15:38:22Z</dcterms:modified>
  <cp:category/>
</cp:coreProperties>
</file>