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3" y="216884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CeC</a:t>
            </a:r>
            <a:r>
              <a:rPr lang="en-US" sz="3600" dirty="0"/>
              <a:t> status, 5/6/25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2D375-EFDF-FAF4-DD74-877BE788AD6F}"/>
              </a:ext>
            </a:extLst>
          </p:cNvPr>
          <p:cNvSpPr txBox="1"/>
          <p:nvPr/>
        </p:nvSpPr>
        <p:spPr>
          <a:xfrm>
            <a:off x="396873" y="1583020"/>
            <a:ext cx="52908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err="1"/>
              <a:t>NaKSb</a:t>
            </a:r>
            <a:r>
              <a:rPr lang="en-US" b="1" dirty="0"/>
              <a:t> Cathode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Some progress has been made towards better uniformity (+/-10% within ROI) as well as higher QE (2 - 4%).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new one will be grown tomorrow.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4 good ones will in installed in the garage.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Vacuum group will start preparation to remove garage next Monday.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A4979-10E0-4671-FCE2-96BD06069208}"/>
              </a:ext>
            </a:extLst>
          </p:cNvPr>
          <p:cNvSpPr txBox="1"/>
          <p:nvPr/>
        </p:nvSpPr>
        <p:spPr>
          <a:xfrm>
            <a:off x="10782125" y="6326914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@ L. </a:t>
            </a:r>
            <a:r>
              <a:rPr lang="en-US" sz="1200" dirty="0" err="1"/>
              <a:t>Cultrera</a:t>
            </a:r>
            <a:endParaRPr lang="en-US" sz="12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8459FC3-3CF7-D78D-2204-B6EDA1B6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476"/>
            <a:ext cx="3047740" cy="3079214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E62C3BB-0FEB-7590-8C9F-ED5A11E8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934" y="0"/>
            <a:ext cx="3205066" cy="3104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3FF7B1-23AD-E72A-F5C7-2DB511A06A58}"/>
              </a:ext>
            </a:extLst>
          </p:cNvPr>
          <p:cNvSpPr txBox="1"/>
          <p:nvPr/>
        </p:nvSpPr>
        <p:spPr>
          <a:xfrm>
            <a:off x="4936708" y="121368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9009E762-814B-A6C1-B224-D89D9AC08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932" y="3243768"/>
            <a:ext cx="4480193" cy="33601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AE3D81-5621-600B-5A46-551B4FC5113C}"/>
              </a:ext>
            </a:extLst>
          </p:cNvPr>
          <p:cNvSpPr txBox="1"/>
          <p:nvPr/>
        </p:nvSpPr>
        <p:spPr>
          <a:xfrm>
            <a:off x="4835536" y="546100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1868</TotalTime>
  <Words>67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CeC status, 5/6/25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Jing, Yichao</cp:lastModifiedBy>
  <cp:revision>23</cp:revision>
  <dcterms:created xsi:type="dcterms:W3CDTF">2024-05-13T13:24:43Z</dcterms:created>
  <dcterms:modified xsi:type="dcterms:W3CDTF">2025-05-06T16:11:45Z</dcterms:modified>
  <cp:category/>
</cp:coreProperties>
</file>