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5/6/25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6 May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6 May2025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May 2025</a:t>
            </a:r>
            <a:endParaRPr lang="en-US" dirty="0"/>
          </a:p>
        </p:txBody>
      </p:sp>
      <p:pic>
        <p:nvPicPr>
          <p:cNvPr id="4" name="Picture 3" descr="Chart, timeline&#10;&#10;AI-generated content may be incorrect.">
            <a:extLst>
              <a:ext uri="{FF2B5EF4-FFF2-40B4-BE49-F238E27FC236}">
                <a16:creationId xmlns:a16="http://schemas.microsoft.com/office/drawing/2014/main" id="{9E7DFC66-534A-D98B-E622-18C56585D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3368"/>
            <a:ext cx="7772400" cy="449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May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A4D145CC-0927-2A5C-3417-46131CBEE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8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Planning to spend the week of 19 May doing beam development for the NASA radiobiology program starting 2 June 2025.  </a:t>
            </a:r>
          </a:p>
          <a:p>
            <a:pPr marL="0" indent="0">
              <a:buNone/>
            </a:pPr>
            <a:r>
              <a:rPr lang="en-US" sz="1800" dirty="0"/>
              <a:t>The NASA radiobiology program is crucially dependent upon EBIS as the ion source.  </a:t>
            </a:r>
          </a:p>
          <a:p>
            <a:pPr marL="0" indent="0">
              <a:buNone/>
            </a:pPr>
            <a:r>
              <a:rPr lang="en-US" sz="1800" dirty="0"/>
              <a:t>Without EBIS, the June radiobiology program will have to be postponed or cancelled.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28137</TotalTime>
  <Words>78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200</cp:revision>
  <cp:lastPrinted>2014-07-18T19:14:13Z</cp:lastPrinted>
  <dcterms:created xsi:type="dcterms:W3CDTF">2010-12-02T21:18:56Z</dcterms:created>
  <dcterms:modified xsi:type="dcterms:W3CDTF">2025-05-06T13:41:38Z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