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356" r:id="rId5"/>
    <p:sldId id="360" r:id="rId6"/>
    <p:sldId id="362" r:id="rId7"/>
    <p:sldId id="357" r:id="rId8"/>
    <p:sldId id="361" r:id="rId9"/>
    <p:sldId id="363" r:id="rId10"/>
    <p:sldId id="318" r:id="rId11"/>
    <p:sldId id="345" r:id="rId12"/>
    <p:sldId id="339" r:id="rId13"/>
    <p:sldId id="306" r:id="rId14"/>
    <p:sldId id="355" r:id="rId15"/>
    <p:sldId id="358" r:id="rId16"/>
    <p:sldId id="359" r:id="rId17"/>
    <p:sldId id="354" r:id="rId18"/>
    <p:sldId id="304" r:id="rId19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6438B-5FE4-42A2-82C8-C3F295B570FB}" v="21" dt="2025-05-06T13:44:41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0746438B-5FE4-42A2-82C8-C3F295B570FB}"/>
    <pc:docChg chg="custSel addSld modSld">
      <pc:chgData name="Marr, Gregory" userId="3561ba5d-ecd2-4074-b30a-c8c766e651bb" providerId="ADAL" clId="{0746438B-5FE4-42A2-82C8-C3F295B570FB}" dt="2025-05-06T13:44:21.921" v="667" actId="27918"/>
      <pc:docMkLst>
        <pc:docMk/>
      </pc:docMkLst>
      <pc:sldChg chg="modSp mod">
        <pc:chgData name="Marr, Gregory" userId="3561ba5d-ecd2-4074-b30a-c8c766e651bb" providerId="ADAL" clId="{0746438B-5FE4-42A2-82C8-C3F295B570FB}" dt="2025-05-06T13:43:37.835" v="666" actId="20578"/>
        <pc:sldMkLst>
          <pc:docMk/>
          <pc:sldMk cId="3919863926" sldId="306"/>
        </pc:sldMkLst>
        <pc:spChg chg="mod">
          <ac:chgData name="Marr, Gregory" userId="3561ba5d-ecd2-4074-b30a-c8c766e651bb" providerId="ADAL" clId="{0746438B-5FE4-42A2-82C8-C3F295B570FB}" dt="2025-05-06T13:43:37.835" v="666" actId="20578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0746438B-5FE4-42A2-82C8-C3F295B570FB}" dt="2025-05-06T13:07:58.072" v="145" actId="1037"/>
        <pc:sldMkLst>
          <pc:docMk/>
          <pc:sldMk cId="1351841527" sldId="318"/>
        </pc:sldMkLst>
        <pc:spChg chg="mod">
          <ac:chgData name="Marr, Gregory" userId="3561ba5d-ecd2-4074-b30a-c8c766e651bb" providerId="ADAL" clId="{0746438B-5FE4-42A2-82C8-C3F295B570FB}" dt="2025-05-06T12:53:38.926" v="90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0746438B-5FE4-42A2-82C8-C3F295B570FB}" dt="2025-05-06T13:07:58.072" v="145" actId="1037"/>
          <ac:picMkLst>
            <pc:docMk/>
            <pc:sldMk cId="1351841527" sldId="318"/>
            <ac:picMk id="6" creationId="{965FA080-D31C-A594-5FA0-A5C3C0B2633F}"/>
          </ac:picMkLst>
        </pc:picChg>
        <pc:picChg chg="del">
          <ac:chgData name="Marr, Gregory" userId="3561ba5d-ecd2-4074-b30a-c8c766e651bb" providerId="ADAL" clId="{0746438B-5FE4-42A2-82C8-C3F295B570FB}" dt="2025-05-06T13:07:48.527" v="96" actId="478"/>
          <ac:picMkLst>
            <pc:docMk/>
            <pc:sldMk cId="1351841527" sldId="318"/>
            <ac:picMk id="7" creationId="{C92E670E-37B1-5E11-6CD6-34D4BF726C37}"/>
          </ac:picMkLst>
        </pc:picChg>
      </pc:sldChg>
      <pc:sldChg chg="addSp delSp modSp mod">
        <pc:chgData name="Marr, Gregory" userId="3561ba5d-ecd2-4074-b30a-c8c766e651bb" providerId="ADAL" clId="{0746438B-5FE4-42A2-82C8-C3F295B570FB}" dt="2025-05-06T13:38:03.935" v="592" actId="20577"/>
        <pc:sldMkLst>
          <pc:docMk/>
          <pc:sldMk cId="1336046822" sldId="339"/>
        </pc:sldMkLst>
        <pc:spChg chg="mod">
          <ac:chgData name="Marr, Gregory" userId="3561ba5d-ecd2-4074-b30a-c8c766e651bb" providerId="ADAL" clId="{0746438B-5FE4-42A2-82C8-C3F295B570FB}" dt="2025-05-06T13:38:03.935" v="592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0746438B-5FE4-42A2-82C8-C3F295B570FB}" dt="2025-05-06T13:11:07.399" v="146" actId="478"/>
          <ac:picMkLst>
            <pc:docMk/>
            <pc:sldMk cId="1336046822" sldId="339"/>
            <ac:picMk id="4" creationId="{F37DEEFC-D0FD-C69E-B958-C1D3F3ECAD5C}"/>
          </ac:picMkLst>
        </pc:picChg>
        <pc:picChg chg="add mod">
          <ac:chgData name="Marr, Gregory" userId="3561ba5d-ecd2-4074-b30a-c8c766e651bb" providerId="ADAL" clId="{0746438B-5FE4-42A2-82C8-C3F295B570FB}" dt="2025-05-06T13:11:22.003" v="150" actId="14100"/>
          <ac:picMkLst>
            <pc:docMk/>
            <pc:sldMk cId="1336046822" sldId="339"/>
            <ac:picMk id="5" creationId="{9AF7F6B3-BF54-6D9A-3BBB-66FC1761B46B}"/>
          </ac:picMkLst>
        </pc:picChg>
        <pc:picChg chg="del">
          <ac:chgData name="Marr, Gregory" userId="3561ba5d-ecd2-4074-b30a-c8c766e651bb" providerId="ADAL" clId="{0746438B-5FE4-42A2-82C8-C3F295B570FB}" dt="2025-05-06T13:11:24.389" v="151" actId="478"/>
          <ac:picMkLst>
            <pc:docMk/>
            <pc:sldMk cId="1336046822" sldId="339"/>
            <ac:picMk id="7" creationId="{5075A7D0-EE70-E8A1-04B7-CC512B9F72C7}"/>
          </ac:picMkLst>
        </pc:picChg>
        <pc:picChg chg="add mod ord">
          <ac:chgData name="Marr, Gregory" userId="3561ba5d-ecd2-4074-b30a-c8c766e651bb" providerId="ADAL" clId="{0746438B-5FE4-42A2-82C8-C3F295B570FB}" dt="2025-05-06T13:14:55.287" v="155" actId="171"/>
          <ac:picMkLst>
            <pc:docMk/>
            <pc:sldMk cId="1336046822" sldId="339"/>
            <ac:picMk id="8" creationId="{57E6A177-8CEE-296A-B66F-37F880872524}"/>
          </ac:picMkLst>
        </pc:picChg>
      </pc:sldChg>
      <pc:sldChg chg="modSp mod">
        <pc:chgData name="Marr, Gregory" userId="3561ba5d-ecd2-4074-b30a-c8c766e651bb" providerId="ADAL" clId="{0746438B-5FE4-42A2-82C8-C3F295B570FB}" dt="2025-05-06T13:24:57.283" v="162" actId="20577"/>
        <pc:sldMkLst>
          <pc:docMk/>
          <pc:sldMk cId="1973591361" sldId="345"/>
        </pc:sldMkLst>
        <pc:spChg chg="mod">
          <ac:chgData name="Marr, Gregory" userId="3561ba5d-ecd2-4074-b30a-c8c766e651bb" providerId="ADAL" clId="{0746438B-5FE4-42A2-82C8-C3F295B570FB}" dt="2025-05-06T13:24:57.283" v="162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0746438B-5FE4-42A2-82C8-C3F295B570FB}" dt="2025-05-06T12:46:08.170" v="41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0746438B-5FE4-42A2-82C8-C3F295B570FB}" dt="2025-05-06T12:48:03.990" v="45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0746438B-5FE4-42A2-82C8-C3F295B570FB}" dt="2025-05-06T12:48:59.410" v="52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">
        <pc:chgData name="Marr, Gregory" userId="3561ba5d-ecd2-4074-b30a-c8c766e651bb" providerId="ADAL" clId="{0746438B-5FE4-42A2-82C8-C3F295B570FB}" dt="2025-05-06T13:44:21.921" v="667" actId="27918"/>
        <pc:sldMkLst>
          <pc:docMk/>
          <pc:sldMk cId="3153405175" sldId="359"/>
        </pc:sldMkLst>
      </pc:sldChg>
      <pc:sldChg chg="mod modShow">
        <pc:chgData name="Marr, Gregory" userId="3561ba5d-ecd2-4074-b30a-c8c766e651bb" providerId="ADAL" clId="{0746438B-5FE4-42A2-82C8-C3F295B570FB}" dt="2025-05-06T12:44:14.336" v="15" actId="729"/>
        <pc:sldMkLst>
          <pc:docMk/>
          <pc:sldMk cId="3466037884" sldId="360"/>
        </pc:sldMkLst>
      </pc:sldChg>
      <pc:sldChg chg="addSp delSp modSp add mod">
        <pc:chgData name="Marr, Gregory" userId="3561ba5d-ecd2-4074-b30a-c8c766e651bb" providerId="ADAL" clId="{0746438B-5FE4-42A2-82C8-C3F295B570FB}" dt="2025-05-06T12:43:43.072" v="14" actId="207"/>
        <pc:sldMkLst>
          <pc:docMk/>
          <pc:sldMk cId="1164877456" sldId="362"/>
        </pc:sldMkLst>
        <pc:graphicFrameChg chg="del">
          <ac:chgData name="Marr, Gregory" userId="3561ba5d-ecd2-4074-b30a-c8c766e651bb" providerId="ADAL" clId="{0746438B-5FE4-42A2-82C8-C3F295B570FB}" dt="2025-05-06T12:41:28.368" v="1" actId="478"/>
          <ac:graphicFrameMkLst>
            <pc:docMk/>
            <pc:sldMk cId="1164877456" sldId="362"/>
            <ac:graphicFrameMk id="2" creationId="{2D2AC99D-2A85-29F1-C8EC-0C0E898F642A}"/>
          </ac:graphicFrameMkLst>
        </pc:graphicFrameChg>
        <pc:graphicFrameChg chg="add mod">
          <ac:chgData name="Marr, Gregory" userId="3561ba5d-ecd2-4074-b30a-c8c766e651bb" providerId="ADAL" clId="{0746438B-5FE4-42A2-82C8-C3F295B570FB}" dt="2025-05-06T12:43:43.072" v="14" actId="207"/>
          <ac:graphicFrameMkLst>
            <pc:docMk/>
            <pc:sldMk cId="1164877456" sldId="362"/>
            <ac:graphicFrameMk id="4" creationId="{00000000-0008-0000-0000-000049AAD500}"/>
          </ac:graphicFrameMkLst>
        </pc:graphicFrameChg>
      </pc:sldChg>
      <pc:sldChg chg="addSp delSp modSp add mod">
        <pc:chgData name="Marr, Gregory" userId="3561ba5d-ecd2-4074-b30a-c8c766e651bb" providerId="ADAL" clId="{0746438B-5FE4-42A2-82C8-C3F295B570FB}" dt="2025-05-06T12:45:10.519" v="27"/>
        <pc:sldMkLst>
          <pc:docMk/>
          <pc:sldMk cId="3430603638" sldId="363"/>
        </pc:sldMkLst>
        <pc:graphicFrameChg chg="del">
          <ac:chgData name="Marr, Gregory" userId="3561ba5d-ecd2-4074-b30a-c8c766e651bb" providerId="ADAL" clId="{0746438B-5FE4-42A2-82C8-C3F295B570FB}" dt="2025-05-06T12:44:25.520" v="17" actId="478"/>
          <ac:graphicFrameMkLst>
            <pc:docMk/>
            <pc:sldMk cId="3430603638" sldId="363"/>
            <ac:graphicFrameMk id="2" creationId="{8C1D0C53-0245-B498-EE0F-230DFDD57889}"/>
          </ac:graphicFrameMkLst>
        </pc:graphicFrameChg>
        <pc:graphicFrameChg chg="add mod">
          <ac:chgData name="Marr, Gregory" userId="3561ba5d-ecd2-4074-b30a-c8c766e651bb" providerId="ADAL" clId="{0746438B-5FE4-42A2-82C8-C3F295B570FB}" dt="2025-05-06T12:45:10.519" v="27"/>
          <ac:graphicFrameMkLst>
            <pc:docMk/>
            <pc:sldMk cId="3430603638" sldId="363"/>
            <ac:graphicFrameMk id="4" creationId="{00000000-0008-0000-0000-00004A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E2-4B4C-810C-BAB5B4F9D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0.0%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0.0%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0.0%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0.0%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0.0%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0.0%</c:formatCode>
                <c:ptCount val="9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</c:v>
                      </c:pt>
                      <c:pt idx="2">
                        <c:v>0</c:v>
                      </c:pt>
                      <c:pt idx="4">
                        <c:v>0</c:v>
                      </c:pt>
                      <c:pt idx="6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5260400753341916"/>
                  <c:y val="-2.201849884291265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463997" y="12933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912"/>
                        <a:gd name="adj2" fmla="val 174015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layout>
                <c:manualLayout>
                  <c:x val="-2.3584264150749656E-2"/>
                  <c:y val="-2.3105269477636921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1.8034206249688094E-2"/>
                  <c:y val="-3.3661963118750679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-1.5260406215191055E-2"/>
                  <c:y val="-6.238447319778188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739675" y="3253417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2902"/>
                        <a:gd name="adj2" fmla="val -140161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7905"/>
                        <a:gd name="adj2" fmla="val -602525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12212361278592643"/>
                  <c:y val="-8.086876155268021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5030" y="4575548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158"/>
                        <a:gd name="adj2" fmla="val -247441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4.4396257584733215E-2"/>
                  <c:y val="-8.08686705866942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225257" y="1354797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2951"/>
                        <a:gd name="adj2" fmla="val 230623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669881" y="1859708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7255"/>
                      <a:gd name="adj2" fmla="val 170184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Oplog!$F$34:$F$41</c:f>
              <c:numCache>
                <c:formatCode>0.00</c:formatCode>
                <c:ptCount val="8"/>
                <c:pt idx="0">
                  <c:v>0</c:v>
                </c:pt>
                <c:pt idx="1">
                  <c:v>13.87</c:v>
                </c:pt>
                <c:pt idx="2">
                  <c:v>8.2200000000000006</c:v>
                </c:pt>
                <c:pt idx="3">
                  <c:v>22.02</c:v>
                </c:pt>
                <c:pt idx="4">
                  <c:v>2.77</c:v>
                </c:pt>
                <c:pt idx="5">
                  <c:v>0</c:v>
                </c:pt>
                <c:pt idx="6">
                  <c:v>80.67</c:v>
                </c:pt>
                <c:pt idx="7">
                  <c:v>40.450000000000003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A-4D6C-9EC2-B3BE6F5F9FA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(RHIC_HOURS_DOE!$M$30:$N$30,RHIC_HOURS_DOE!$B$38:$N$38)</c:f>
              <c:strCache>
                <c:ptCount val="7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</c:strCache>
            </c:strRef>
          </c:cat>
          <c:val>
            <c:numRef>
              <c:f>(RHIC_HOURS_DOE!$M$24:$N$24,RHIC_HOURS_DOE!$B$32:$N$32)</c:f>
              <c:numCache>
                <c:formatCode>0.00%</c:formatCode>
                <c:ptCount val="7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layout>
                <c:manualLayout>
                  <c:x val="3.186039893735039E-3"/>
                  <c:y val="-0.18333333333333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6C-9EC2-B3BE6F5F9FAE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f>(RHIC_HOURS_DOE!$M$28:$N$28,RHIC_HOURS_DOE!$B$36:$N$36)</c:f>
              <c:numCache>
                <c:formatCode>General</c:formatCode>
                <c:ptCount val="7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f>(RHIC_HOURS_DOE!$M$29:$N$29,RHIC_HOURS_DOE!$B$37:$N$37)</c:f>
              <c:numCache>
                <c:formatCode>0.00%</c:formatCode>
                <c:ptCount val="7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ions from Tandem </a:t>
            </a:r>
            <a:r>
              <a:rPr lang="en-US" sz="2000" dirty="0"/>
              <a:t>(pending resumption of AGS Au);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Linac protons as required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GCR pending EBIS </a:t>
            </a:r>
            <a:r>
              <a:rPr lang="en-US" sz="2000" dirty="0"/>
              <a:t>restart.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No BLIP production until 23 May.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suspended </a:t>
            </a:r>
            <a:r>
              <a:rPr lang="en-US" sz="2000" dirty="0">
                <a:solidFill>
                  <a:schemeClr val="accent5"/>
                </a:solidFill>
              </a:rPr>
              <a:t>pending repair/cooldown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AtR beam </a:t>
            </a:r>
            <a:r>
              <a:rPr lang="en-US" sz="2000" dirty="0">
                <a:solidFill>
                  <a:schemeClr val="accent5"/>
                </a:solidFill>
              </a:rPr>
              <a:t>pending extraction PS failures</a:t>
            </a:r>
            <a:r>
              <a:rPr lang="en-US" sz="2000" dirty="0"/>
              <a:t>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continue 2 shifts/5 days </a:t>
            </a:r>
            <a:r>
              <a:rPr lang="en-US" sz="2000" dirty="0">
                <a:solidFill>
                  <a:schemeClr val="accent5"/>
                </a:solidFill>
              </a:rPr>
              <a:t>pending failures</a:t>
            </a:r>
            <a:br>
              <a:rPr lang="en-US" sz="2000" dirty="0"/>
            </a:b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nor Operator on duty overnight. </a:t>
            </a: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Groups prompted for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547397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421239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45112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208647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435861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4/29-5/6/2025: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production concluded Friday.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64.73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8.27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4"/>
                </a:solidFill>
              </a:rPr>
              <a:t>88.7%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FA080-D31C-A594-5FA0-A5C3C0B2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193" y="712128"/>
            <a:ext cx="8414498" cy="5824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4/29-5/6/2025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84.1%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continues; various users along with beam setup/development for upcoming schedule.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Au, Si, I, Ta and Linac protons in use, for single ion modes.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28 June </a:t>
            </a:r>
            <a:r>
              <a:rPr lang="en-US" dirty="0"/>
              <a:t>for beams &amp; users. </a:t>
            </a:r>
            <a:r>
              <a:rPr lang="en-US" dirty="0">
                <a:solidFill>
                  <a:schemeClr val="accent4"/>
                </a:solidFill>
              </a:rPr>
              <a:t>25-C schedule also in planning stages for July-September</a:t>
            </a:r>
            <a:r>
              <a:rPr lang="en-US" dirty="0"/>
              <a:t>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722088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extraction bump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Power dip (2x), affecting Linac for BLIP,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OPPIS, and systems complex-wide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cold snake failure,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Tandem MP7 tuning to establish Ta, I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tuning for NSRL Si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TtB-17 vacuum valve failure, no remote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source failure, extractor voltage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tuned to reduce sparking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8 grid deck fault,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chiller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A17 cold snake quad PS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tuning, Linac trips/resets</a:t>
            </a:r>
          </a:p>
          <a:p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Over 46 hours injector pp setup, other studies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E6A177-8CEE-296A-B66F-37F88087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3721446"/>
            <a:ext cx="5048250" cy="3136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7F6B3-BF54-6D9A-3BBB-66FC1761B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0"/>
            <a:ext cx="5705475" cy="3997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3970</TotalTime>
  <Words>884</Words>
  <Application>Microsoft Office PowerPoint</Application>
  <PresentationFormat>Widescreen</PresentationFormat>
  <Paragraphs>128</Paragraphs>
  <Slides>15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4/29-5/6/2025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22</cp:revision>
  <dcterms:created xsi:type="dcterms:W3CDTF">2011-03-02T18:37:40Z</dcterms:created>
  <dcterms:modified xsi:type="dcterms:W3CDTF">2025-05-06T13:44:50Z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