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65" r:id="rId3"/>
    <p:sldId id="260" r:id="rId4"/>
    <p:sldId id="267" r:id="rId5"/>
    <p:sldId id="261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86"/>
    <p:restoredTop sz="94694"/>
  </p:normalViewPr>
  <p:slideViewPr>
    <p:cSldViewPr snapToGrid="0">
      <p:cViewPr varScale="1">
        <p:scale>
          <a:sx n="109" d="100"/>
          <a:sy n="109" d="100"/>
        </p:scale>
        <p:origin x="184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hyperlink" Target="https://bnl.zoomgov.com/j/1611419224?pwd=geTbUl0d6jSxWK7jJcs5gPhundXaR6.1" TargetMode="Externa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hyperlink" Target="https://brookhavenlab-my.sharepoint.com/:x:/g/personal/sampson_bnl_gov/Ebu2kMN_QRtDpFVPBeWUDhIBPQvRMUGBYz_591DIFhPnmw?e=4tCQpb" TargetMode="External"/><Relationship Id="rId1" Type="http://schemas.openxmlformats.org/officeDocument/2006/relationships/hyperlink" Target="https://bnl.zoomgov.com/j/1612410804?pwd=ODxrYlqBQJR1NcnS4wb50JDwOS8WSo.1" TargetMode="External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Relationship Id="rId9" Type="http://schemas.openxmlformats.org/officeDocument/2006/relationships/hyperlink" Target="https://bnl.zoomgov.com/j/1611419224?pwd=geTbUl0d6jSxWK7jJcs5gPhundXaR6.1" TargetMode="External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hyperlink" Target="https://brookhavenlab-my.sharepoint.com/:x:/g/personal/sampson_bnl_gov/Ebu2kMN_QRtDpFVPBeWUDhIBPQvRMUGBYz_591DIFhPnmw?e=4tCQpb" TargetMode="External"/><Relationship Id="rId1" Type="http://schemas.openxmlformats.org/officeDocument/2006/relationships/hyperlink" Target="https://bnl.zoomgov.com/j/1612410804?pwd=ODxrYlqBQJR1NcnS4wb50JDwOS8WSo.1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0C1FFF-37E8-4A89-8629-8309F88D34E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6031850F-9A8F-42A4-A9E6-5422CDFE8576}">
      <dgm:prSet/>
      <dgm:spPr/>
      <dgm:t>
        <a:bodyPr/>
        <a:lstStyle/>
        <a:p>
          <a:r>
            <a:rPr lang="en-US"/>
            <a:t>Long day in Booster and AGS for new fire detection commissioning</a:t>
          </a:r>
        </a:p>
      </dgm:t>
    </dgm:pt>
    <dgm:pt modelId="{C63672A0-171F-47EA-8E82-3DDF12D0C59E}" type="parTrans" cxnId="{0D3DE742-69B7-4258-877C-C7BD7A8601AC}">
      <dgm:prSet/>
      <dgm:spPr/>
      <dgm:t>
        <a:bodyPr/>
        <a:lstStyle/>
        <a:p>
          <a:endParaRPr lang="en-US"/>
        </a:p>
      </dgm:t>
    </dgm:pt>
    <dgm:pt modelId="{936ECCF3-6073-4CFC-BC91-2F093A48F736}" type="sibTrans" cxnId="{0D3DE742-69B7-4258-877C-C7BD7A8601AC}">
      <dgm:prSet/>
      <dgm:spPr/>
      <dgm:t>
        <a:bodyPr/>
        <a:lstStyle/>
        <a:p>
          <a:endParaRPr lang="en-US"/>
        </a:p>
      </dgm:t>
    </dgm:pt>
    <dgm:pt modelId="{45AB2474-65F6-476D-A982-492DCD679088}">
      <dgm:prSet/>
      <dgm:spPr/>
      <dgm:t>
        <a:bodyPr/>
        <a:lstStyle/>
        <a:p>
          <a:r>
            <a:rPr lang="en-US"/>
            <a:t>Both in RA most of the day</a:t>
          </a:r>
        </a:p>
      </dgm:t>
    </dgm:pt>
    <dgm:pt modelId="{969A76CF-32DD-4E3F-B9A1-1A0E5B508D08}" type="parTrans" cxnId="{D3E7B5CA-65A1-4032-80D7-725BB013E49C}">
      <dgm:prSet/>
      <dgm:spPr/>
      <dgm:t>
        <a:bodyPr/>
        <a:lstStyle/>
        <a:p>
          <a:endParaRPr lang="en-US"/>
        </a:p>
      </dgm:t>
    </dgm:pt>
    <dgm:pt modelId="{EDCAED87-81E5-483A-80DF-A694959592DF}" type="sibTrans" cxnId="{D3E7B5CA-65A1-4032-80D7-725BB013E49C}">
      <dgm:prSet/>
      <dgm:spPr/>
      <dgm:t>
        <a:bodyPr/>
        <a:lstStyle/>
        <a:p>
          <a:endParaRPr lang="en-US"/>
        </a:p>
      </dgm:t>
    </dgm:pt>
    <dgm:pt modelId="{980A0898-434D-407D-B0AA-7049A28F7F92}">
      <dgm:prSet/>
      <dgm:spPr/>
      <dgm:t>
        <a:bodyPr/>
        <a:lstStyle/>
        <a:p>
          <a:r>
            <a:rPr lang="en-US"/>
            <a:t>LINAC Zones 3&amp;4 access tomorrow</a:t>
          </a:r>
        </a:p>
      </dgm:t>
    </dgm:pt>
    <dgm:pt modelId="{8CB70418-094D-468A-B91D-C4D4B0539185}" type="parTrans" cxnId="{224F960C-7764-4457-B839-3783D3FC6986}">
      <dgm:prSet/>
      <dgm:spPr/>
      <dgm:t>
        <a:bodyPr/>
        <a:lstStyle/>
        <a:p>
          <a:endParaRPr lang="en-US"/>
        </a:p>
      </dgm:t>
    </dgm:pt>
    <dgm:pt modelId="{AB9945FC-F96A-4BE7-80C4-E5823DF02979}" type="sibTrans" cxnId="{224F960C-7764-4457-B839-3783D3FC6986}">
      <dgm:prSet/>
      <dgm:spPr/>
      <dgm:t>
        <a:bodyPr/>
        <a:lstStyle/>
        <a:p>
          <a:endParaRPr lang="en-US"/>
        </a:p>
      </dgm:t>
    </dgm:pt>
    <dgm:pt modelId="{7307969B-2532-4004-BACF-EE317A54CE24}">
      <dgm:prSet/>
      <dgm:spPr/>
      <dgm:t>
        <a:bodyPr/>
        <a:lstStyle/>
        <a:p>
          <a:r>
            <a:rPr lang="en-US"/>
            <a:t>Meeting </a:t>
          </a:r>
          <a:r>
            <a:rPr lang="en-US">
              <a:hlinkClick xmlns:r="http://schemas.openxmlformats.org/officeDocument/2006/relationships" r:id="rId1"/>
            </a:rPr>
            <a:t>here</a:t>
          </a:r>
          <a:r>
            <a:rPr lang="en-US"/>
            <a:t> at 3pm and streaming</a:t>
          </a:r>
        </a:p>
      </dgm:t>
    </dgm:pt>
    <dgm:pt modelId="{701E807A-9278-427D-AC4C-BE3D0DD9741D}" type="parTrans" cxnId="{75C42907-28A3-45C1-83C0-C9A194E845D9}">
      <dgm:prSet/>
      <dgm:spPr/>
      <dgm:t>
        <a:bodyPr/>
        <a:lstStyle/>
        <a:p>
          <a:endParaRPr lang="en-US"/>
        </a:p>
      </dgm:t>
    </dgm:pt>
    <dgm:pt modelId="{94807BE6-22F1-42A6-A889-1E0B3B9FB071}" type="sibTrans" cxnId="{75C42907-28A3-45C1-83C0-C9A194E845D9}">
      <dgm:prSet/>
      <dgm:spPr/>
      <dgm:t>
        <a:bodyPr/>
        <a:lstStyle/>
        <a:p>
          <a:endParaRPr lang="en-US"/>
        </a:p>
      </dgm:t>
    </dgm:pt>
    <dgm:pt modelId="{EDA11CC1-1E3F-4016-86AA-BC3F21FC409F}" type="pres">
      <dgm:prSet presAssocID="{610C1FFF-37E8-4A89-8629-8309F88D34E3}" presName="root" presStyleCnt="0">
        <dgm:presLayoutVars>
          <dgm:dir/>
          <dgm:resizeHandles val="exact"/>
        </dgm:presLayoutVars>
      </dgm:prSet>
      <dgm:spPr/>
    </dgm:pt>
    <dgm:pt modelId="{50BE7342-C9C7-4C47-823E-9A4B58E52E73}" type="pres">
      <dgm:prSet presAssocID="{6031850F-9A8F-42A4-A9E6-5422CDFE8576}" presName="compNode" presStyleCnt="0"/>
      <dgm:spPr/>
    </dgm:pt>
    <dgm:pt modelId="{E65AC529-8763-457A-A6F2-050B03D5C530}" type="pres">
      <dgm:prSet presAssocID="{6031850F-9A8F-42A4-A9E6-5422CDFE8576}" presName="bgRect" presStyleLbl="bgShp" presStyleIdx="0" presStyleCnt="4"/>
      <dgm:spPr/>
    </dgm:pt>
    <dgm:pt modelId="{734F1958-B5A1-4037-B162-1CF667E98C6B}" type="pres">
      <dgm:prSet presAssocID="{6031850F-9A8F-42A4-A9E6-5422CDFE8576}" presName="iconRect" presStyleLbl="node1" presStyleIdx="0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re"/>
        </a:ext>
      </dgm:extLst>
    </dgm:pt>
    <dgm:pt modelId="{F02E3172-239F-41DB-9505-4ED58B6A5573}" type="pres">
      <dgm:prSet presAssocID="{6031850F-9A8F-42A4-A9E6-5422CDFE8576}" presName="spaceRect" presStyleCnt="0"/>
      <dgm:spPr/>
    </dgm:pt>
    <dgm:pt modelId="{12BAAE92-1310-46AB-9868-D97EF8C8301A}" type="pres">
      <dgm:prSet presAssocID="{6031850F-9A8F-42A4-A9E6-5422CDFE8576}" presName="parTx" presStyleLbl="revTx" presStyleIdx="0" presStyleCnt="4">
        <dgm:presLayoutVars>
          <dgm:chMax val="0"/>
          <dgm:chPref val="0"/>
        </dgm:presLayoutVars>
      </dgm:prSet>
      <dgm:spPr/>
    </dgm:pt>
    <dgm:pt modelId="{18574BE2-8AA2-401F-AC21-7D58F809CDEB}" type="pres">
      <dgm:prSet presAssocID="{936ECCF3-6073-4CFC-BC91-2F093A48F736}" presName="sibTrans" presStyleCnt="0"/>
      <dgm:spPr/>
    </dgm:pt>
    <dgm:pt modelId="{D1469F23-A8A2-4AEC-B037-011259BA712B}" type="pres">
      <dgm:prSet presAssocID="{45AB2474-65F6-476D-A982-492DCD679088}" presName="compNode" presStyleCnt="0"/>
      <dgm:spPr/>
    </dgm:pt>
    <dgm:pt modelId="{86DCC047-A74D-416F-B341-50A13448F7BD}" type="pres">
      <dgm:prSet presAssocID="{45AB2474-65F6-476D-A982-492DCD679088}" presName="bgRect" presStyleLbl="bgShp" presStyleIdx="1" presStyleCnt="4"/>
      <dgm:spPr/>
    </dgm:pt>
    <dgm:pt modelId="{DB5A2935-5D74-4989-B107-16DB2360DD42}" type="pres">
      <dgm:prSet presAssocID="{45AB2474-65F6-476D-A982-492DCD679088}" presName="iconRect" presStyleLbl="node1" presStyleIdx="1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rt"/>
        </a:ext>
      </dgm:extLst>
    </dgm:pt>
    <dgm:pt modelId="{DA35FB54-5FB8-4AC1-AC4B-86617B26C765}" type="pres">
      <dgm:prSet presAssocID="{45AB2474-65F6-476D-A982-492DCD679088}" presName="spaceRect" presStyleCnt="0"/>
      <dgm:spPr/>
    </dgm:pt>
    <dgm:pt modelId="{CB5E9029-5835-4924-868C-AFD10861BD46}" type="pres">
      <dgm:prSet presAssocID="{45AB2474-65F6-476D-A982-492DCD679088}" presName="parTx" presStyleLbl="revTx" presStyleIdx="1" presStyleCnt="4">
        <dgm:presLayoutVars>
          <dgm:chMax val="0"/>
          <dgm:chPref val="0"/>
        </dgm:presLayoutVars>
      </dgm:prSet>
      <dgm:spPr/>
    </dgm:pt>
    <dgm:pt modelId="{A18AC0F4-7EB3-4993-A745-497A651944C4}" type="pres">
      <dgm:prSet presAssocID="{EDCAED87-81E5-483A-80DF-A694959592DF}" presName="sibTrans" presStyleCnt="0"/>
      <dgm:spPr/>
    </dgm:pt>
    <dgm:pt modelId="{2C49C65B-1E7F-49F5-9FBA-8CA36DF0BA4F}" type="pres">
      <dgm:prSet presAssocID="{980A0898-434D-407D-B0AA-7049A28F7F92}" presName="compNode" presStyleCnt="0"/>
      <dgm:spPr/>
    </dgm:pt>
    <dgm:pt modelId="{4501ACF2-7A25-476D-AFD4-6ACDE6844D43}" type="pres">
      <dgm:prSet presAssocID="{980A0898-434D-407D-B0AA-7049A28F7F92}" presName="bgRect" presStyleLbl="bgShp" presStyleIdx="2" presStyleCnt="4"/>
      <dgm:spPr/>
    </dgm:pt>
    <dgm:pt modelId="{CA739132-71DA-4194-980E-2BFB23CE4BCA}" type="pres">
      <dgm:prSet presAssocID="{980A0898-434D-407D-B0AA-7049A28F7F92}" presName="iconRect" presStyleLbl="node1" presStyleIdx="2" presStyleCnt="4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r"/>
        </a:ext>
      </dgm:extLst>
    </dgm:pt>
    <dgm:pt modelId="{DFD0FBBD-3BDE-4197-865B-89DB2E429083}" type="pres">
      <dgm:prSet presAssocID="{980A0898-434D-407D-B0AA-7049A28F7F92}" presName="spaceRect" presStyleCnt="0"/>
      <dgm:spPr/>
    </dgm:pt>
    <dgm:pt modelId="{1496E791-BECD-4679-9D56-3CC57C55A29F}" type="pres">
      <dgm:prSet presAssocID="{980A0898-434D-407D-B0AA-7049A28F7F92}" presName="parTx" presStyleLbl="revTx" presStyleIdx="2" presStyleCnt="4">
        <dgm:presLayoutVars>
          <dgm:chMax val="0"/>
          <dgm:chPref val="0"/>
        </dgm:presLayoutVars>
      </dgm:prSet>
      <dgm:spPr/>
    </dgm:pt>
    <dgm:pt modelId="{404C2F8D-CD43-4EA8-B734-670AD3522E5B}" type="pres">
      <dgm:prSet presAssocID="{AB9945FC-F96A-4BE7-80C4-E5823DF02979}" presName="sibTrans" presStyleCnt="0"/>
      <dgm:spPr/>
    </dgm:pt>
    <dgm:pt modelId="{68CC61C3-8ABA-4B00-9F7F-0530DA3F600D}" type="pres">
      <dgm:prSet presAssocID="{7307969B-2532-4004-BACF-EE317A54CE24}" presName="compNode" presStyleCnt="0"/>
      <dgm:spPr/>
    </dgm:pt>
    <dgm:pt modelId="{0515BE3F-F0E9-49B7-9C85-9B3CB91C0187}" type="pres">
      <dgm:prSet presAssocID="{7307969B-2532-4004-BACF-EE317A54CE24}" presName="bgRect" presStyleLbl="bgShp" presStyleIdx="3" presStyleCnt="4"/>
      <dgm:spPr/>
    </dgm:pt>
    <dgm:pt modelId="{F8A85334-35EF-4210-8A14-3986A8F3E3A2}" type="pres">
      <dgm:prSet presAssocID="{7307969B-2532-4004-BACF-EE317A54CE24}" presName="iconRect" presStyleLbl="node1" presStyleIdx="3" presStyleCnt="4"/>
      <dgm:spPr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075052DE-E296-454D-846B-EC52BA6B0200}" type="pres">
      <dgm:prSet presAssocID="{7307969B-2532-4004-BACF-EE317A54CE24}" presName="spaceRect" presStyleCnt="0"/>
      <dgm:spPr/>
    </dgm:pt>
    <dgm:pt modelId="{CDA870B1-944F-4E4F-B245-8E58B5CAB7CB}" type="pres">
      <dgm:prSet presAssocID="{7307969B-2532-4004-BACF-EE317A54CE24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75C42907-28A3-45C1-83C0-C9A194E845D9}" srcId="{610C1FFF-37E8-4A89-8629-8309F88D34E3}" destId="{7307969B-2532-4004-BACF-EE317A54CE24}" srcOrd="3" destOrd="0" parTransId="{701E807A-9278-427D-AC4C-BE3D0DD9741D}" sibTransId="{94807BE6-22F1-42A6-A889-1E0B3B9FB071}"/>
    <dgm:cxn modelId="{224F960C-7764-4457-B839-3783D3FC6986}" srcId="{610C1FFF-37E8-4A89-8629-8309F88D34E3}" destId="{980A0898-434D-407D-B0AA-7049A28F7F92}" srcOrd="2" destOrd="0" parTransId="{8CB70418-094D-468A-B91D-C4D4B0539185}" sibTransId="{AB9945FC-F96A-4BE7-80C4-E5823DF02979}"/>
    <dgm:cxn modelId="{0D3DE742-69B7-4258-877C-C7BD7A8601AC}" srcId="{610C1FFF-37E8-4A89-8629-8309F88D34E3}" destId="{6031850F-9A8F-42A4-A9E6-5422CDFE8576}" srcOrd="0" destOrd="0" parTransId="{C63672A0-171F-47EA-8E82-3DDF12D0C59E}" sibTransId="{936ECCF3-6073-4CFC-BC91-2F093A48F736}"/>
    <dgm:cxn modelId="{11E2194A-2EB3-4948-BDE1-610AD0C247D5}" type="presOf" srcId="{610C1FFF-37E8-4A89-8629-8309F88D34E3}" destId="{EDA11CC1-1E3F-4016-86AA-BC3F21FC409F}" srcOrd="0" destOrd="0" presId="urn:microsoft.com/office/officeart/2018/2/layout/IconVerticalSolidList"/>
    <dgm:cxn modelId="{7ADCBA63-C50D-4525-85D5-F5984E048420}" type="presOf" srcId="{45AB2474-65F6-476D-A982-492DCD679088}" destId="{CB5E9029-5835-4924-868C-AFD10861BD46}" srcOrd="0" destOrd="0" presId="urn:microsoft.com/office/officeart/2018/2/layout/IconVerticalSolidList"/>
    <dgm:cxn modelId="{F7FDC36B-7457-429B-A1C9-BBB05AA448A4}" type="presOf" srcId="{7307969B-2532-4004-BACF-EE317A54CE24}" destId="{CDA870B1-944F-4E4F-B245-8E58B5CAB7CB}" srcOrd="0" destOrd="0" presId="urn:microsoft.com/office/officeart/2018/2/layout/IconVerticalSolidList"/>
    <dgm:cxn modelId="{D3E7B5CA-65A1-4032-80D7-725BB013E49C}" srcId="{610C1FFF-37E8-4A89-8629-8309F88D34E3}" destId="{45AB2474-65F6-476D-A982-492DCD679088}" srcOrd="1" destOrd="0" parTransId="{969A76CF-32DD-4E3F-B9A1-1A0E5B508D08}" sibTransId="{EDCAED87-81E5-483A-80DF-A694959592DF}"/>
    <dgm:cxn modelId="{41657AE7-B0E1-4149-A103-D3BB8E2153AD}" type="presOf" srcId="{980A0898-434D-407D-B0AA-7049A28F7F92}" destId="{1496E791-BECD-4679-9D56-3CC57C55A29F}" srcOrd="0" destOrd="0" presId="urn:microsoft.com/office/officeart/2018/2/layout/IconVerticalSolidList"/>
    <dgm:cxn modelId="{549F7FE8-3764-445B-8AD3-F3DA1EA2BEEA}" type="presOf" srcId="{6031850F-9A8F-42A4-A9E6-5422CDFE8576}" destId="{12BAAE92-1310-46AB-9868-D97EF8C8301A}" srcOrd="0" destOrd="0" presId="urn:microsoft.com/office/officeart/2018/2/layout/IconVerticalSolidList"/>
    <dgm:cxn modelId="{9281879E-D5FF-4D26-A7C6-F176026F79E4}" type="presParOf" srcId="{EDA11CC1-1E3F-4016-86AA-BC3F21FC409F}" destId="{50BE7342-C9C7-4C47-823E-9A4B58E52E73}" srcOrd="0" destOrd="0" presId="urn:microsoft.com/office/officeart/2018/2/layout/IconVerticalSolidList"/>
    <dgm:cxn modelId="{61C31025-9E3D-4BDE-A6F4-A41CE3EA8ACD}" type="presParOf" srcId="{50BE7342-C9C7-4C47-823E-9A4B58E52E73}" destId="{E65AC529-8763-457A-A6F2-050B03D5C530}" srcOrd="0" destOrd="0" presId="urn:microsoft.com/office/officeart/2018/2/layout/IconVerticalSolidList"/>
    <dgm:cxn modelId="{55B86603-9AE4-4856-9D34-F3CC017C3EC0}" type="presParOf" srcId="{50BE7342-C9C7-4C47-823E-9A4B58E52E73}" destId="{734F1958-B5A1-4037-B162-1CF667E98C6B}" srcOrd="1" destOrd="0" presId="urn:microsoft.com/office/officeart/2018/2/layout/IconVerticalSolidList"/>
    <dgm:cxn modelId="{53795027-A569-4146-B6A1-3D9DAC1CBEE2}" type="presParOf" srcId="{50BE7342-C9C7-4C47-823E-9A4B58E52E73}" destId="{F02E3172-239F-41DB-9505-4ED58B6A5573}" srcOrd="2" destOrd="0" presId="urn:microsoft.com/office/officeart/2018/2/layout/IconVerticalSolidList"/>
    <dgm:cxn modelId="{370755CE-65E9-409C-A03B-ADF2EFFE3B5D}" type="presParOf" srcId="{50BE7342-C9C7-4C47-823E-9A4B58E52E73}" destId="{12BAAE92-1310-46AB-9868-D97EF8C8301A}" srcOrd="3" destOrd="0" presId="urn:microsoft.com/office/officeart/2018/2/layout/IconVerticalSolidList"/>
    <dgm:cxn modelId="{A99B3D25-5907-4E82-ADFD-72573B8A8AB5}" type="presParOf" srcId="{EDA11CC1-1E3F-4016-86AA-BC3F21FC409F}" destId="{18574BE2-8AA2-401F-AC21-7D58F809CDEB}" srcOrd="1" destOrd="0" presId="urn:microsoft.com/office/officeart/2018/2/layout/IconVerticalSolidList"/>
    <dgm:cxn modelId="{05748ECB-AC26-4E02-AC08-40C83C7E46F4}" type="presParOf" srcId="{EDA11CC1-1E3F-4016-86AA-BC3F21FC409F}" destId="{D1469F23-A8A2-4AEC-B037-011259BA712B}" srcOrd="2" destOrd="0" presId="urn:microsoft.com/office/officeart/2018/2/layout/IconVerticalSolidList"/>
    <dgm:cxn modelId="{FD5B805D-A7BD-4000-A26A-28AA9FFA5E09}" type="presParOf" srcId="{D1469F23-A8A2-4AEC-B037-011259BA712B}" destId="{86DCC047-A74D-416F-B341-50A13448F7BD}" srcOrd="0" destOrd="0" presId="urn:microsoft.com/office/officeart/2018/2/layout/IconVerticalSolidList"/>
    <dgm:cxn modelId="{6F2EC7F3-1DB6-4309-B8E8-AFA0F51F819F}" type="presParOf" srcId="{D1469F23-A8A2-4AEC-B037-011259BA712B}" destId="{DB5A2935-5D74-4989-B107-16DB2360DD42}" srcOrd="1" destOrd="0" presId="urn:microsoft.com/office/officeart/2018/2/layout/IconVerticalSolidList"/>
    <dgm:cxn modelId="{15340107-30F5-4D33-975F-C9079B4986FC}" type="presParOf" srcId="{D1469F23-A8A2-4AEC-B037-011259BA712B}" destId="{DA35FB54-5FB8-4AC1-AC4B-86617B26C765}" srcOrd="2" destOrd="0" presId="urn:microsoft.com/office/officeart/2018/2/layout/IconVerticalSolidList"/>
    <dgm:cxn modelId="{5803E2C8-E3DA-437E-8AB4-3A9113202BA8}" type="presParOf" srcId="{D1469F23-A8A2-4AEC-B037-011259BA712B}" destId="{CB5E9029-5835-4924-868C-AFD10861BD46}" srcOrd="3" destOrd="0" presId="urn:microsoft.com/office/officeart/2018/2/layout/IconVerticalSolidList"/>
    <dgm:cxn modelId="{F91C600B-5183-4773-9815-1B9D61E1975E}" type="presParOf" srcId="{EDA11CC1-1E3F-4016-86AA-BC3F21FC409F}" destId="{A18AC0F4-7EB3-4993-A745-497A651944C4}" srcOrd="3" destOrd="0" presId="urn:microsoft.com/office/officeart/2018/2/layout/IconVerticalSolidList"/>
    <dgm:cxn modelId="{6A6C9ABB-3E85-4723-BCC2-72308B460850}" type="presParOf" srcId="{EDA11CC1-1E3F-4016-86AA-BC3F21FC409F}" destId="{2C49C65B-1E7F-49F5-9FBA-8CA36DF0BA4F}" srcOrd="4" destOrd="0" presId="urn:microsoft.com/office/officeart/2018/2/layout/IconVerticalSolidList"/>
    <dgm:cxn modelId="{FCE63662-98BB-41C8-ADE3-5809F85EA5E5}" type="presParOf" srcId="{2C49C65B-1E7F-49F5-9FBA-8CA36DF0BA4F}" destId="{4501ACF2-7A25-476D-AFD4-6ACDE6844D43}" srcOrd="0" destOrd="0" presId="urn:microsoft.com/office/officeart/2018/2/layout/IconVerticalSolidList"/>
    <dgm:cxn modelId="{DB8E6F35-E957-4147-8646-5BB90D8F2A2B}" type="presParOf" srcId="{2C49C65B-1E7F-49F5-9FBA-8CA36DF0BA4F}" destId="{CA739132-71DA-4194-980E-2BFB23CE4BCA}" srcOrd="1" destOrd="0" presId="urn:microsoft.com/office/officeart/2018/2/layout/IconVerticalSolidList"/>
    <dgm:cxn modelId="{DF2FE297-B992-454F-B65F-D886994EB21E}" type="presParOf" srcId="{2C49C65B-1E7F-49F5-9FBA-8CA36DF0BA4F}" destId="{DFD0FBBD-3BDE-4197-865B-89DB2E429083}" srcOrd="2" destOrd="0" presId="urn:microsoft.com/office/officeart/2018/2/layout/IconVerticalSolidList"/>
    <dgm:cxn modelId="{86794716-79EA-4005-B0E3-ECADF0689D24}" type="presParOf" srcId="{2C49C65B-1E7F-49F5-9FBA-8CA36DF0BA4F}" destId="{1496E791-BECD-4679-9D56-3CC57C55A29F}" srcOrd="3" destOrd="0" presId="urn:microsoft.com/office/officeart/2018/2/layout/IconVerticalSolidList"/>
    <dgm:cxn modelId="{43B09D2D-9554-4E01-8A7D-1DA4749A27C1}" type="presParOf" srcId="{EDA11CC1-1E3F-4016-86AA-BC3F21FC409F}" destId="{404C2F8D-CD43-4EA8-B734-670AD3522E5B}" srcOrd="5" destOrd="0" presId="urn:microsoft.com/office/officeart/2018/2/layout/IconVerticalSolidList"/>
    <dgm:cxn modelId="{03D5012C-FBBE-4CE5-85D2-4C2CD3D923E8}" type="presParOf" srcId="{EDA11CC1-1E3F-4016-86AA-BC3F21FC409F}" destId="{68CC61C3-8ABA-4B00-9F7F-0530DA3F600D}" srcOrd="6" destOrd="0" presId="urn:microsoft.com/office/officeart/2018/2/layout/IconVerticalSolidList"/>
    <dgm:cxn modelId="{1324C2A4-BB1B-4547-B819-A2BD83F012B8}" type="presParOf" srcId="{68CC61C3-8ABA-4B00-9F7F-0530DA3F600D}" destId="{0515BE3F-F0E9-49B7-9C85-9B3CB91C0187}" srcOrd="0" destOrd="0" presId="urn:microsoft.com/office/officeart/2018/2/layout/IconVerticalSolidList"/>
    <dgm:cxn modelId="{0134F339-C00A-4FE8-A64F-04D966327242}" type="presParOf" srcId="{68CC61C3-8ABA-4B00-9F7F-0530DA3F600D}" destId="{F8A85334-35EF-4210-8A14-3986A8F3E3A2}" srcOrd="1" destOrd="0" presId="urn:microsoft.com/office/officeart/2018/2/layout/IconVerticalSolidList"/>
    <dgm:cxn modelId="{64EFAD7E-4175-490B-9B7E-F0791D34D8E3}" type="presParOf" srcId="{68CC61C3-8ABA-4B00-9F7F-0530DA3F600D}" destId="{075052DE-E296-454D-846B-EC52BA6B0200}" srcOrd="2" destOrd="0" presId="urn:microsoft.com/office/officeart/2018/2/layout/IconVerticalSolidList"/>
    <dgm:cxn modelId="{F303E8D6-AD67-47CD-9304-DB85700A4633}" type="presParOf" srcId="{68CC61C3-8ABA-4B00-9F7F-0530DA3F600D}" destId="{CDA870B1-944F-4E4F-B245-8E58B5CAB7C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BCFCE5-49FD-45FE-92C2-03B0819F9B4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A7901FD-D89B-4AF2-ABA3-512FE0E3E1FC}">
      <dgm:prSet/>
      <dgm:spPr/>
      <dgm:t>
        <a:bodyPr/>
        <a:lstStyle/>
        <a:p>
          <a:pPr>
            <a:defRPr cap="all"/>
          </a:pPr>
          <a:r>
            <a:rPr lang="en-US" dirty="0"/>
            <a:t>Main Line closed, leak tight</a:t>
          </a:r>
        </a:p>
      </dgm:t>
    </dgm:pt>
    <dgm:pt modelId="{961B2417-9342-4217-BEF2-22A2076F7AE1}" type="parTrans" cxnId="{4621F606-E88F-4F98-9224-8C72A729CA94}">
      <dgm:prSet/>
      <dgm:spPr/>
      <dgm:t>
        <a:bodyPr/>
        <a:lstStyle/>
        <a:p>
          <a:endParaRPr lang="en-US"/>
        </a:p>
      </dgm:t>
    </dgm:pt>
    <dgm:pt modelId="{451FB250-79A1-4834-8D86-2FFA835E1A0F}" type="sibTrans" cxnId="{4621F606-E88F-4F98-9224-8C72A729CA94}">
      <dgm:prSet/>
      <dgm:spPr/>
      <dgm:t>
        <a:bodyPr/>
        <a:lstStyle/>
        <a:p>
          <a:endParaRPr lang="en-US"/>
        </a:p>
      </dgm:t>
    </dgm:pt>
    <dgm:pt modelId="{D9B6A9AD-922D-46B9-B6E3-24718105A0C2}">
      <dgm:prSet/>
      <dgm:spPr/>
      <dgm:t>
        <a:bodyPr/>
        <a:lstStyle/>
        <a:p>
          <a:pPr>
            <a:defRPr cap="all"/>
          </a:pPr>
          <a:r>
            <a:rPr lang="en-US" dirty="0"/>
            <a:t>Final welds awaiting resolution of Hi-Pot issues</a:t>
          </a:r>
        </a:p>
      </dgm:t>
    </dgm:pt>
    <dgm:pt modelId="{E4E6AF0D-E3AB-495D-9B74-C71F8AF4FA01}" type="parTrans" cxnId="{87AC119D-921A-4DA1-8897-7A2B1E5191CD}">
      <dgm:prSet/>
      <dgm:spPr/>
      <dgm:t>
        <a:bodyPr/>
        <a:lstStyle/>
        <a:p>
          <a:endParaRPr lang="en-US"/>
        </a:p>
      </dgm:t>
    </dgm:pt>
    <dgm:pt modelId="{C5CC65F5-911C-42BF-B62B-1249958081D1}" type="sibTrans" cxnId="{87AC119D-921A-4DA1-8897-7A2B1E5191CD}">
      <dgm:prSet/>
      <dgm:spPr/>
      <dgm:t>
        <a:bodyPr/>
        <a:lstStyle/>
        <a:p>
          <a:endParaRPr lang="en-US"/>
        </a:p>
      </dgm:t>
    </dgm:pt>
    <dgm:pt modelId="{3ED3F7B6-1C9B-6B43-B812-908AB1BAFDD0}">
      <dgm:prSet/>
      <dgm:spPr/>
      <dgm:t>
        <a:bodyPr/>
        <a:lstStyle/>
        <a:p>
          <a:pPr>
            <a:defRPr cap="all"/>
          </a:pPr>
          <a:r>
            <a:rPr lang="en-US" dirty="0"/>
            <a:t>RUSH Lines at D0-Q1 welded today, pumping down now</a:t>
          </a:r>
        </a:p>
      </dgm:t>
    </dgm:pt>
    <dgm:pt modelId="{1B79A4DC-52BE-DB42-8099-AF1CCD476D29}" type="parTrans" cxnId="{B6266C0A-8E87-0542-84E8-8C128DAEFA48}">
      <dgm:prSet/>
      <dgm:spPr/>
      <dgm:t>
        <a:bodyPr/>
        <a:lstStyle/>
        <a:p>
          <a:endParaRPr lang="en-US"/>
        </a:p>
      </dgm:t>
    </dgm:pt>
    <dgm:pt modelId="{199BA611-A6A1-E047-BADC-7C8D3AE3B556}" type="sibTrans" cxnId="{B6266C0A-8E87-0542-84E8-8C128DAEFA48}">
      <dgm:prSet/>
      <dgm:spPr/>
      <dgm:t>
        <a:bodyPr/>
        <a:lstStyle/>
        <a:p>
          <a:endParaRPr lang="en-US"/>
        </a:p>
      </dgm:t>
    </dgm:pt>
    <dgm:pt modelId="{6BAF0676-9BDB-6647-B6ED-D2C25B04369F}">
      <dgm:prSet/>
      <dgm:spPr/>
      <dgm:t>
        <a:bodyPr/>
        <a:lstStyle/>
        <a:p>
          <a:pPr>
            <a:defRPr cap="all"/>
          </a:pPr>
          <a:r>
            <a:rPr lang="en-US" dirty="0"/>
            <a:t>POD meetings Daily</a:t>
          </a:r>
        </a:p>
        <a:p>
          <a:pPr>
            <a:defRPr cap="all"/>
          </a:pPr>
          <a:r>
            <a:rPr lang="en-US" dirty="0">
              <a:hlinkClick xmlns:r="http://schemas.openxmlformats.org/officeDocument/2006/relationships" r:id="rId1"/>
            </a:rPr>
            <a:t>Streaming</a:t>
          </a:r>
          <a:r>
            <a:rPr lang="en-US" dirty="0"/>
            <a:t> and here</a:t>
          </a:r>
        </a:p>
      </dgm:t>
    </dgm:pt>
    <dgm:pt modelId="{39A5C24F-7593-C140-B5FD-D6D1CDEA1EA8}" type="parTrans" cxnId="{E5E73A2D-90CF-8F45-8BE3-85F37CC3D638}">
      <dgm:prSet/>
      <dgm:spPr/>
      <dgm:t>
        <a:bodyPr/>
        <a:lstStyle/>
        <a:p>
          <a:endParaRPr lang="en-US"/>
        </a:p>
      </dgm:t>
    </dgm:pt>
    <dgm:pt modelId="{C3FDE347-AAD7-324F-93DB-5F796070F8AB}" type="sibTrans" cxnId="{E5E73A2D-90CF-8F45-8BE3-85F37CC3D638}">
      <dgm:prSet/>
      <dgm:spPr/>
      <dgm:t>
        <a:bodyPr/>
        <a:lstStyle/>
        <a:p>
          <a:endParaRPr lang="en-US"/>
        </a:p>
      </dgm:t>
    </dgm:pt>
    <dgm:pt modelId="{17E093A4-78F0-8E48-BE97-DADE34B50BA8}">
      <dgm:prSet/>
      <dgm:spPr/>
      <dgm:t>
        <a:bodyPr/>
        <a:lstStyle/>
        <a:p>
          <a:pPr>
            <a:defRPr cap="all"/>
          </a:pPr>
          <a:r>
            <a:rPr lang="en-US" dirty="0"/>
            <a:t>Progress updated in real time  </a:t>
          </a:r>
          <a:r>
            <a:rPr lang="en-US" dirty="0">
              <a:hlinkClick xmlns:r="http://schemas.openxmlformats.org/officeDocument/2006/relationships" r:id="rId2"/>
            </a:rPr>
            <a:t>HERE</a:t>
          </a:r>
          <a:endParaRPr lang="en-US" dirty="0"/>
        </a:p>
      </dgm:t>
    </dgm:pt>
    <dgm:pt modelId="{4FBC9BC4-417B-8A4F-A11A-74D0951DD8DC}" type="parTrans" cxnId="{8D314D85-0E09-7647-97EB-3CF0BC9C7BDD}">
      <dgm:prSet/>
      <dgm:spPr/>
      <dgm:t>
        <a:bodyPr/>
        <a:lstStyle/>
        <a:p>
          <a:endParaRPr lang="en-US"/>
        </a:p>
      </dgm:t>
    </dgm:pt>
    <dgm:pt modelId="{D8D157B2-05F4-3942-8F6F-7668F1E1B79E}" type="sibTrans" cxnId="{8D314D85-0E09-7647-97EB-3CF0BC9C7BDD}">
      <dgm:prSet/>
      <dgm:spPr/>
      <dgm:t>
        <a:bodyPr/>
        <a:lstStyle/>
        <a:p>
          <a:endParaRPr lang="en-US"/>
        </a:p>
      </dgm:t>
    </dgm:pt>
    <dgm:pt modelId="{4478EAE5-4DCE-6C4E-AEEE-ECD18FF1CBCD}" type="pres">
      <dgm:prSet presAssocID="{B0BCFCE5-49FD-45FE-92C2-03B0819F9B4C}" presName="linear" presStyleCnt="0">
        <dgm:presLayoutVars>
          <dgm:animLvl val="lvl"/>
          <dgm:resizeHandles val="exact"/>
        </dgm:presLayoutVars>
      </dgm:prSet>
      <dgm:spPr/>
    </dgm:pt>
    <dgm:pt modelId="{31526388-AE3F-4840-91F3-AE71A3DCF627}" type="pres">
      <dgm:prSet presAssocID="{AA7901FD-D89B-4AF2-ABA3-512FE0E3E1FC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614E9A77-F378-C643-BF53-CFA27768F2C3}" type="pres">
      <dgm:prSet presAssocID="{451FB250-79A1-4834-8D86-2FFA835E1A0F}" presName="spacer" presStyleCnt="0"/>
      <dgm:spPr/>
    </dgm:pt>
    <dgm:pt modelId="{BE4C5C03-A5B9-4F4F-A7B4-37F9BDFC457C}" type="pres">
      <dgm:prSet presAssocID="{3ED3F7B6-1C9B-6B43-B812-908AB1BAFDD0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0934FB34-8854-BC4D-A5B6-8933948577E2}" type="pres">
      <dgm:prSet presAssocID="{199BA611-A6A1-E047-BADC-7C8D3AE3B556}" presName="spacer" presStyleCnt="0"/>
      <dgm:spPr/>
    </dgm:pt>
    <dgm:pt modelId="{1E5D101C-5227-BC45-BEF8-8CB390A5AE03}" type="pres">
      <dgm:prSet presAssocID="{D9B6A9AD-922D-46B9-B6E3-24718105A0C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894DB216-D3FA-124F-B5A2-9252ECE5E853}" type="pres">
      <dgm:prSet presAssocID="{C5CC65F5-911C-42BF-B62B-1249958081D1}" presName="spacer" presStyleCnt="0"/>
      <dgm:spPr/>
    </dgm:pt>
    <dgm:pt modelId="{D9BBEA3B-071D-C340-920D-D08DA3E7323F}" type="pres">
      <dgm:prSet presAssocID="{6BAF0676-9BDB-6647-B6ED-D2C25B04369F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DA130206-B643-2449-88DC-0D5212DC29CE}" type="pres">
      <dgm:prSet presAssocID="{C3FDE347-AAD7-324F-93DB-5F796070F8AB}" presName="spacer" presStyleCnt="0"/>
      <dgm:spPr/>
    </dgm:pt>
    <dgm:pt modelId="{D9D48F89-37D4-364A-BCEF-2348DFBBCC3B}" type="pres">
      <dgm:prSet presAssocID="{17E093A4-78F0-8E48-BE97-DADE34B50BA8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9CBCAA05-955D-D846-8FF3-9B22A71B092A}" type="presOf" srcId="{6BAF0676-9BDB-6647-B6ED-D2C25B04369F}" destId="{D9BBEA3B-071D-C340-920D-D08DA3E7323F}" srcOrd="0" destOrd="0" presId="urn:microsoft.com/office/officeart/2005/8/layout/vList2"/>
    <dgm:cxn modelId="{4621F606-E88F-4F98-9224-8C72A729CA94}" srcId="{B0BCFCE5-49FD-45FE-92C2-03B0819F9B4C}" destId="{AA7901FD-D89B-4AF2-ABA3-512FE0E3E1FC}" srcOrd="0" destOrd="0" parTransId="{961B2417-9342-4217-BEF2-22A2076F7AE1}" sibTransId="{451FB250-79A1-4834-8D86-2FFA835E1A0F}"/>
    <dgm:cxn modelId="{B6266C0A-8E87-0542-84E8-8C128DAEFA48}" srcId="{B0BCFCE5-49FD-45FE-92C2-03B0819F9B4C}" destId="{3ED3F7B6-1C9B-6B43-B812-908AB1BAFDD0}" srcOrd="1" destOrd="0" parTransId="{1B79A4DC-52BE-DB42-8099-AF1CCD476D29}" sibTransId="{199BA611-A6A1-E047-BADC-7C8D3AE3B556}"/>
    <dgm:cxn modelId="{E5E73A2D-90CF-8F45-8BE3-85F37CC3D638}" srcId="{B0BCFCE5-49FD-45FE-92C2-03B0819F9B4C}" destId="{6BAF0676-9BDB-6647-B6ED-D2C25B04369F}" srcOrd="3" destOrd="0" parTransId="{39A5C24F-7593-C140-B5FD-D6D1CDEA1EA8}" sibTransId="{C3FDE347-AAD7-324F-93DB-5F796070F8AB}"/>
    <dgm:cxn modelId="{4785E267-25D9-804D-B628-41AE8E3A7C91}" type="presOf" srcId="{3ED3F7B6-1C9B-6B43-B812-908AB1BAFDD0}" destId="{BE4C5C03-A5B9-4F4F-A7B4-37F9BDFC457C}" srcOrd="0" destOrd="0" presId="urn:microsoft.com/office/officeart/2005/8/layout/vList2"/>
    <dgm:cxn modelId="{3499686F-A498-044C-AD21-757D91B999F4}" type="presOf" srcId="{17E093A4-78F0-8E48-BE97-DADE34B50BA8}" destId="{D9D48F89-37D4-364A-BCEF-2348DFBBCC3B}" srcOrd="0" destOrd="0" presId="urn:microsoft.com/office/officeart/2005/8/layout/vList2"/>
    <dgm:cxn modelId="{8D314D85-0E09-7647-97EB-3CF0BC9C7BDD}" srcId="{B0BCFCE5-49FD-45FE-92C2-03B0819F9B4C}" destId="{17E093A4-78F0-8E48-BE97-DADE34B50BA8}" srcOrd="4" destOrd="0" parTransId="{4FBC9BC4-417B-8A4F-A11A-74D0951DD8DC}" sibTransId="{D8D157B2-05F4-3942-8F6F-7668F1E1B79E}"/>
    <dgm:cxn modelId="{89DF7C8C-2156-4D43-8791-D543F5D2A68E}" type="presOf" srcId="{B0BCFCE5-49FD-45FE-92C2-03B0819F9B4C}" destId="{4478EAE5-4DCE-6C4E-AEEE-ECD18FF1CBCD}" srcOrd="0" destOrd="0" presId="urn:microsoft.com/office/officeart/2005/8/layout/vList2"/>
    <dgm:cxn modelId="{87AC119D-921A-4DA1-8897-7A2B1E5191CD}" srcId="{B0BCFCE5-49FD-45FE-92C2-03B0819F9B4C}" destId="{D9B6A9AD-922D-46B9-B6E3-24718105A0C2}" srcOrd="2" destOrd="0" parTransId="{E4E6AF0D-E3AB-495D-9B74-C71F8AF4FA01}" sibTransId="{C5CC65F5-911C-42BF-B62B-1249958081D1}"/>
    <dgm:cxn modelId="{A9BFEDC4-AA21-554E-A37C-78E9DF701FD8}" type="presOf" srcId="{AA7901FD-D89B-4AF2-ABA3-512FE0E3E1FC}" destId="{31526388-AE3F-4840-91F3-AE71A3DCF627}" srcOrd="0" destOrd="0" presId="urn:microsoft.com/office/officeart/2005/8/layout/vList2"/>
    <dgm:cxn modelId="{6B7CF0D5-0971-EE44-9970-6780C9DDEEFD}" type="presOf" srcId="{D9B6A9AD-922D-46B9-B6E3-24718105A0C2}" destId="{1E5D101C-5227-BC45-BEF8-8CB390A5AE03}" srcOrd="0" destOrd="0" presId="urn:microsoft.com/office/officeart/2005/8/layout/vList2"/>
    <dgm:cxn modelId="{300F281D-01E8-DB41-B72B-7775E1879367}" type="presParOf" srcId="{4478EAE5-4DCE-6C4E-AEEE-ECD18FF1CBCD}" destId="{31526388-AE3F-4840-91F3-AE71A3DCF627}" srcOrd="0" destOrd="0" presId="urn:microsoft.com/office/officeart/2005/8/layout/vList2"/>
    <dgm:cxn modelId="{ECBC6DFA-4957-6C43-95BF-7B2775A2C792}" type="presParOf" srcId="{4478EAE5-4DCE-6C4E-AEEE-ECD18FF1CBCD}" destId="{614E9A77-F378-C643-BF53-CFA27768F2C3}" srcOrd="1" destOrd="0" presId="urn:microsoft.com/office/officeart/2005/8/layout/vList2"/>
    <dgm:cxn modelId="{2521A912-203B-BC4A-882A-47FC3A7457F1}" type="presParOf" srcId="{4478EAE5-4DCE-6C4E-AEEE-ECD18FF1CBCD}" destId="{BE4C5C03-A5B9-4F4F-A7B4-37F9BDFC457C}" srcOrd="2" destOrd="0" presId="urn:microsoft.com/office/officeart/2005/8/layout/vList2"/>
    <dgm:cxn modelId="{55749831-21F0-F347-BF45-B2F9AE61BE6D}" type="presParOf" srcId="{4478EAE5-4DCE-6C4E-AEEE-ECD18FF1CBCD}" destId="{0934FB34-8854-BC4D-A5B6-8933948577E2}" srcOrd="3" destOrd="0" presId="urn:microsoft.com/office/officeart/2005/8/layout/vList2"/>
    <dgm:cxn modelId="{0166C1A5-D993-8F44-9642-1CE8EEBD9786}" type="presParOf" srcId="{4478EAE5-4DCE-6C4E-AEEE-ECD18FF1CBCD}" destId="{1E5D101C-5227-BC45-BEF8-8CB390A5AE03}" srcOrd="4" destOrd="0" presId="urn:microsoft.com/office/officeart/2005/8/layout/vList2"/>
    <dgm:cxn modelId="{F6A2EC3A-1096-D442-BFEB-A5CEABEA6E0B}" type="presParOf" srcId="{4478EAE5-4DCE-6C4E-AEEE-ECD18FF1CBCD}" destId="{894DB216-D3FA-124F-B5A2-9252ECE5E853}" srcOrd="5" destOrd="0" presId="urn:microsoft.com/office/officeart/2005/8/layout/vList2"/>
    <dgm:cxn modelId="{9F76602D-2A47-3A4F-968E-4BDE305363CF}" type="presParOf" srcId="{4478EAE5-4DCE-6C4E-AEEE-ECD18FF1CBCD}" destId="{D9BBEA3B-071D-C340-920D-D08DA3E7323F}" srcOrd="6" destOrd="0" presId="urn:microsoft.com/office/officeart/2005/8/layout/vList2"/>
    <dgm:cxn modelId="{372EBD95-B7D9-2847-8378-5B55FED3DD5A}" type="presParOf" srcId="{4478EAE5-4DCE-6C4E-AEEE-ECD18FF1CBCD}" destId="{DA130206-B643-2449-88DC-0D5212DC29CE}" srcOrd="7" destOrd="0" presId="urn:microsoft.com/office/officeart/2005/8/layout/vList2"/>
    <dgm:cxn modelId="{8248E7E6-89C3-764D-97EB-334CB0D7F9FA}" type="presParOf" srcId="{4478EAE5-4DCE-6C4E-AEEE-ECD18FF1CBCD}" destId="{D9D48F89-37D4-364A-BCEF-2348DFBBCC3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09599CE-13BF-4135-9D83-C331CEE27E81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7C36787-9EBA-4AC0-95CA-2E8A313C48A9}">
      <dgm:prSet/>
      <dgm:spPr/>
      <dgm:t>
        <a:bodyPr/>
        <a:lstStyle/>
        <a:p>
          <a:r>
            <a:rPr lang="en-US"/>
            <a:t>ESF, F&amp;O, CAD all working to reduce moisture in valve boxes</a:t>
          </a:r>
        </a:p>
      </dgm:t>
    </dgm:pt>
    <dgm:pt modelId="{3BE85063-B808-4FB9-ADF0-FCB2CB9FA888}" type="parTrans" cxnId="{29C109B0-DD13-485D-9384-12043821EAE4}">
      <dgm:prSet/>
      <dgm:spPr/>
      <dgm:t>
        <a:bodyPr/>
        <a:lstStyle/>
        <a:p>
          <a:endParaRPr lang="en-US"/>
        </a:p>
      </dgm:t>
    </dgm:pt>
    <dgm:pt modelId="{C5FCFA73-A4C1-4C0D-8857-7A9F67EC86EE}" type="sibTrans" cxnId="{29C109B0-DD13-485D-9384-12043821EAE4}">
      <dgm:prSet/>
      <dgm:spPr/>
      <dgm:t>
        <a:bodyPr/>
        <a:lstStyle/>
        <a:p>
          <a:endParaRPr lang="en-US"/>
        </a:p>
      </dgm:t>
    </dgm:pt>
    <dgm:pt modelId="{7A3F47F5-78F1-411A-8743-B44239F1F998}">
      <dgm:prSet/>
      <dgm:spPr/>
      <dgm:t>
        <a:bodyPr/>
        <a:lstStyle/>
        <a:p>
          <a:r>
            <a:rPr lang="en-US"/>
            <a:t>Heat, AC, and air recirculation being added</a:t>
          </a:r>
        </a:p>
      </dgm:t>
    </dgm:pt>
    <dgm:pt modelId="{F36BC974-5192-49AE-B958-2CA76DA7B787}" type="parTrans" cxnId="{B759CBFC-2E29-40EB-80E9-C562B94EE6AF}">
      <dgm:prSet/>
      <dgm:spPr/>
      <dgm:t>
        <a:bodyPr/>
        <a:lstStyle/>
        <a:p>
          <a:endParaRPr lang="en-US"/>
        </a:p>
      </dgm:t>
    </dgm:pt>
    <dgm:pt modelId="{EA43871D-8DDD-4443-B377-4ECB09D7D9B7}" type="sibTrans" cxnId="{B759CBFC-2E29-40EB-80E9-C562B94EE6AF}">
      <dgm:prSet/>
      <dgm:spPr/>
      <dgm:t>
        <a:bodyPr/>
        <a:lstStyle/>
        <a:p>
          <a:endParaRPr lang="en-US"/>
        </a:p>
      </dgm:t>
    </dgm:pt>
    <dgm:pt modelId="{130D44FE-9E2D-4116-93A7-39B3F51340EB}">
      <dgm:prSet/>
      <dgm:spPr/>
      <dgm:t>
        <a:bodyPr/>
        <a:lstStyle/>
        <a:p>
          <a:r>
            <a:rPr lang="en-US"/>
            <a:t>PSG working with others, diagnosis continues…</a:t>
          </a:r>
        </a:p>
      </dgm:t>
    </dgm:pt>
    <dgm:pt modelId="{35BEC75E-7E42-4E86-A8E6-1E0EAA68AE1B}" type="parTrans" cxnId="{AE22DB68-E548-4225-BB31-48922CBBF3C6}">
      <dgm:prSet/>
      <dgm:spPr/>
      <dgm:t>
        <a:bodyPr/>
        <a:lstStyle/>
        <a:p>
          <a:endParaRPr lang="en-US"/>
        </a:p>
      </dgm:t>
    </dgm:pt>
    <dgm:pt modelId="{7E3F8FC9-6F0E-4CB0-9AF9-89999905A2CB}" type="sibTrans" cxnId="{AE22DB68-E548-4225-BB31-48922CBBF3C6}">
      <dgm:prSet/>
      <dgm:spPr/>
      <dgm:t>
        <a:bodyPr/>
        <a:lstStyle/>
        <a:p>
          <a:endParaRPr lang="en-US"/>
        </a:p>
      </dgm:t>
    </dgm:pt>
    <dgm:pt modelId="{F29EAEE6-28A7-AA4E-AA70-D949C20D8245}" type="pres">
      <dgm:prSet presAssocID="{709599CE-13BF-4135-9D83-C331CEE27E81}" presName="linear" presStyleCnt="0">
        <dgm:presLayoutVars>
          <dgm:animLvl val="lvl"/>
          <dgm:resizeHandles val="exact"/>
        </dgm:presLayoutVars>
      </dgm:prSet>
      <dgm:spPr/>
    </dgm:pt>
    <dgm:pt modelId="{F87F93B3-5103-CA4E-B5E7-849102B17822}" type="pres">
      <dgm:prSet presAssocID="{B7C36787-9EBA-4AC0-95CA-2E8A313C48A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29574D7-E340-A441-B15D-2B5320EC6743}" type="pres">
      <dgm:prSet presAssocID="{C5FCFA73-A4C1-4C0D-8857-7A9F67EC86EE}" presName="spacer" presStyleCnt="0"/>
      <dgm:spPr/>
    </dgm:pt>
    <dgm:pt modelId="{42651777-52F3-C548-9083-A1399C045965}" type="pres">
      <dgm:prSet presAssocID="{7A3F47F5-78F1-411A-8743-B44239F1F99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0D5D491-5B23-5A45-85F8-098E19B07688}" type="pres">
      <dgm:prSet presAssocID="{EA43871D-8DDD-4443-B377-4ECB09D7D9B7}" presName="spacer" presStyleCnt="0"/>
      <dgm:spPr/>
    </dgm:pt>
    <dgm:pt modelId="{5AB7835A-BED7-1245-B3FE-EDF0EE2A9083}" type="pres">
      <dgm:prSet presAssocID="{130D44FE-9E2D-4116-93A7-39B3F51340EB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06340504-1706-0A4F-ADAD-D33D123BDB68}" type="presOf" srcId="{709599CE-13BF-4135-9D83-C331CEE27E81}" destId="{F29EAEE6-28A7-AA4E-AA70-D949C20D8245}" srcOrd="0" destOrd="0" presId="urn:microsoft.com/office/officeart/2005/8/layout/vList2"/>
    <dgm:cxn modelId="{AE22DB68-E548-4225-BB31-48922CBBF3C6}" srcId="{709599CE-13BF-4135-9D83-C331CEE27E81}" destId="{130D44FE-9E2D-4116-93A7-39B3F51340EB}" srcOrd="2" destOrd="0" parTransId="{35BEC75E-7E42-4E86-A8E6-1E0EAA68AE1B}" sibTransId="{7E3F8FC9-6F0E-4CB0-9AF9-89999905A2CB}"/>
    <dgm:cxn modelId="{E248708F-1CA9-8648-A919-717A0E968A08}" type="presOf" srcId="{B7C36787-9EBA-4AC0-95CA-2E8A313C48A9}" destId="{F87F93B3-5103-CA4E-B5E7-849102B17822}" srcOrd="0" destOrd="0" presId="urn:microsoft.com/office/officeart/2005/8/layout/vList2"/>
    <dgm:cxn modelId="{E17D4893-CCD2-5D42-8665-1620F79090B8}" type="presOf" srcId="{130D44FE-9E2D-4116-93A7-39B3F51340EB}" destId="{5AB7835A-BED7-1245-B3FE-EDF0EE2A9083}" srcOrd="0" destOrd="0" presId="urn:microsoft.com/office/officeart/2005/8/layout/vList2"/>
    <dgm:cxn modelId="{29C109B0-DD13-485D-9384-12043821EAE4}" srcId="{709599CE-13BF-4135-9D83-C331CEE27E81}" destId="{B7C36787-9EBA-4AC0-95CA-2E8A313C48A9}" srcOrd="0" destOrd="0" parTransId="{3BE85063-B808-4FB9-ADF0-FCB2CB9FA888}" sibTransId="{C5FCFA73-A4C1-4C0D-8857-7A9F67EC86EE}"/>
    <dgm:cxn modelId="{76A7E4F8-E880-6741-A312-E9CA93201E77}" type="presOf" srcId="{7A3F47F5-78F1-411A-8743-B44239F1F998}" destId="{42651777-52F3-C548-9083-A1399C045965}" srcOrd="0" destOrd="0" presId="urn:microsoft.com/office/officeart/2005/8/layout/vList2"/>
    <dgm:cxn modelId="{B759CBFC-2E29-40EB-80E9-C562B94EE6AF}" srcId="{709599CE-13BF-4135-9D83-C331CEE27E81}" destId="{7A3F47F5-78F1-411A-8743-B44239F1F998}" srcOrd="1" destOrd="0" parTransId="{F36BC974-5192-49AE-B958-2CA76DA7B787}" sibTransId="{EA43871D-8DDD-4443-B377-4ECB09D7D9B7}"/>
    <dgm:cxn modelId="{F90D75BF-3BB4-4443-80E7-9D68EE94E186}" type="presParOf" srcId="{F29EAEE6-28A7-AA4E-AA70-D949C20D8245}" destId="{F87F93B3-5103-CA4E-B5E7-849102B17822}" srcOrd="0" destOrd="0" presId="urn:microsoft.com/office/officeart/2005/8/layout/vList2"/>
    <dgm:cxn modelId="{8D968006-D5F6-E645-91C5-4E4B1A7DC1A7}" type="presParOf" srcId="{F29EAEE6-28A7-AA4E-AA70-D949C20D8245}" destId="{829574D7-E340-A441-B15D-2B5320EC6743}" srcOrd="1" destOrd="0" presId="urn:microsoft.com/office/officeart/2005/8/layout/vList2"/>
    <dgm:cxn modelId="{CF3220D7-BB72-F54F-B53F-4058789750E0}" type="presParOf" srcId="{F29EAEE6-28A7-AA4E-AA70-D949C20D8245}" destId="{42651777-52F3-C548-9083-A1399C045965}" srcOrd="2" destOrd="0" presId="urn:microsoft.com/office/officeart/2005/8/layout/vList2"/>
    <dgm:cxn modelId="{095D59B2-EA90-0A4E-B5D1-B0B8CA52DB84}" type="presParOf" srcId="{F29EAEE6-28A7-AA4E-AA70-D949C20D8245}" destId="{D0D5D491-5B23-5A45-85F8-098E19B07688}" srcOrd="3" destOrd="0" presId="urn:microsoft.com/office/officeart/2005/8/layout/vList2"/>
    <dgm:cxn modelId="{94AD49BE-1A30-6240-8963-ECDA21C6B87D}" type="presParOf" srcId="{F29EAEE6-28A7-AA4E-AA70-D949C20D8245}" destId="{5AB7835A-BED7-1245-B3FE-EDF0EE2A908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5AC529-8763-457A-A6F2-050B03D5C530}">
      <dsp:nvSpPr>
        <dsp:cNvPr id="0" name=""/>
        <dsp:cNvSpPr/>
      </dsp:nvSpPr>
      <dsp:spPr>
        <a:xfrm>
          <a:off x="0" y="2288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4F1958-B5A1-4037-B162-1CF667E98C6B}">
      <dsp:nvSpPr>
        <dsp:cNvPr id="0" name=""/>
        <dsp:cNvSpPr/>
      </dsp:nvSpPr>
      <dsp:spPr>
        <a:xfrm>
          <a:off x="350852" y="263253"/>
          <a:ext cx="637913" cy="63791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BAAE92-1310-46AB-9868-D97EF8C8301A}">
      <dsp:nvSpPr>
        <dsp:cNvPr id="0" name=""/>
        <dsp:cNvSpPr/>
      </dsp:nvSpPr>
      <dsp:spPr>
        <a:xfrm>
          <a:off x="1339618" y="2288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Long day in Booster and AGS for new fire detection commissioning</a:t>
          </a:r>
        </a:p>
      </dsp:txBody>
      <dsp:txXfrm>
        <a:off x="1339618" y="2288"/>
        <a:ext cx="5024605" cy="1159843"/>
      </dsp:txXfrm>
    </dsp:sp>
    <dsp:sp modelId="{86DCC047-A74D-416F-B341-50A13448F7BD}">
      <dsp:nvSpPr>
        <dsp:cNvPr id="0" name=""/>
        <dsp:cNvSpPr/>
      </dsp:nvSpPr>
      <dsp:spPr>
        <a:xfrm>
          <a:off x="0" y="1452092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5A2935-5D74-4989-B107-16DB2360DD42}">
      <dsp:nvSpPr>
        <dsp:cNvPr id="0" name=""/>
        <dsp:cNvSpPr/>
      </dsp:nvSpPr>
      <dsp:spPr>
        <a:xfrm>
          <a:off x="350852" y="1713057"/>
          <a:ext cx="637913" cy="63791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5E9029-5835-4924-868C-AFD10861BD46}">
      <dsp:nvSpPr>
        <dsp:cNvPr id="0" name=""/>
        <dsp:cNvSpPr/>
      </dsp:nvSpPr>
      <dsp:spPr>
        <a:xfrm>
          <a:off x="1339618" y="1452092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Both in RA most of the day</a:t>
          </a:r>
        </a:p>
      </dsp:txBody>
      <dsp:txXfrm>
        <a:off x="1339618" y="1452092"/>
        <a:ext cx="5024605" cy="1159843"/>
      </dsp:txXfrm>
    </dsp:sp>
    <dsp:sp modelId="{4501ACF2-7A25-476D-AFD4-6ACDE6844D43}">
      <dsp:nvSpPr>
        <dsp:cNvPr id="0" name=""/>
        <dsp:cNvSpPr/>
      </dsp:nvSpPr>
      <dsp:spPr>
        <a:xfrm>
          <a:off x="0" y="2901896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739132-71DA-4194-980E-2BFB23CE4BCA}">
      <dsp:nvSpPr>
        <dsp:cNvPr id="0" name=""/>
        <dsp:cNvSpPr/>
      </dsp:nvSpPr>
      <dsp:spPr>
        <a:xfrm>
          <a:off x="350852" y="3162861"/>
          <a:ext cx="637913" cy="63791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96E791-BECD-4679-9D56-3CC57C55A29F}">
      <dsp:nvSpPr>
        <dsp:cNvPr id="0" name=""/>
        <dsp:cNvSpPr/>
      </dsp:nvSpPr>
      <dsp:spPr>
        <a:xfrm>
          <a:off x="1339618" y="2901896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LINAC Zones 3&amp;4 access tomorrow</a:t>
          </a:r>
        </a:p>
      </dsp:txBody>
      <dsp:txXfrm>
        <a:off x="1339618" y="2901896"/>
        <a:ext cx="5024605" cy="1159843"/>
      </dsp:txXfrm>
    </dsp:sp>
    <dsp:sp modelId="{0515BE3F-F0E9-49B7-9C85-9B3CB91C0187}">
      <dsp:nvSpPr>
        <dsp:cNvPr id="0" name=""/>
        <dsp:cNvSpPr/>
      </dsp:nvSpPr>
      <dsp:spPr>
        <a:xfrm>
          <a:off x="0" y="4351700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A85334-35EF-4210-8A14-3986A8F3E3A2}">
      <dsp:nvSpPr>
        <dsp:cNvPr id="0" name=""/>
        <dsp:cNvSpPr/>
      </dsp:nvSpPr>
      <dsp:spPr>
        <a:xfrm>
          <a:off x="350852" y="4612665"/>
          <a:ext cx="637913" cy="63791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A870B1-944F-4E4F-B245-8E58B5CAB7CB}">
      <dsp:nvSpPr>
        <dsp:cNvPr id="0" name=""/>
        <dsp:cNvSpPr/>
      </dsp:nvSpPr>
      <dsp:spPr>
        <a:xfrm>
          <a:off x="1339618" y="4351700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Meeting </a:t>
          </a:r>
          <a:r>
            <a:rPr lang="en-US" sz="2200" kern="1200">
              <a:hlinkClick xmlns:r="http://schemas.openxmlformats.org/officeDocument/2006/relationships" r:id="rId9"/>
            </a:rPr>
            <a:t>here</a:t>
          </a:r>
          <a:r>
            <a:rPr lang="en-US" sz="2200" kern="1200"/>
            <a:t> at 3pm and streaming</a:t>
          </a:r>
        </a:p>
      </dsp:txBody>
      <dsp:txXfrm>
        <a:off x="1339618" y="4351700"/>
        <a:ext cx="5024605" cy="11598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526388-AE3F-4840-91F3-AE71A3DCF627}">
      <dsp:nvSpPr>
        <dsp:cNvPr id="0" name=""/>
        <dsp:cNvSpPr/>
      </dsp:nvSpPr>
      <dsp:spPr>
        <a:xfrm>
          <a:off x="0" y="21091"/>
          <a:ext cx="6245265" cy="10564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/>
            <a:t>Main Line closed, leak tight</a:t>
          </a:r>
        </a:p>
      </dsp:txBody>
      <dsp:txXfrm>
        <a:off x="51571" y="72662"/>
        <a:ext cx="6142123" cy="953298"/>
      </dsp:txXfrm>
    </dsp:sp>
    <dsp:sp modelId="{BE4C5C03-A5B9-4F4F-A7B4-37F9BDFC457C}">
      <dsp:nvSpPr>
        <dsp:cNvPr id="0" name=""/>
        <dsp:cNvSpPr/>
      </dsp:nvSpPr>
      <dsp:spPr>
        <a:xfrm>
          <a:off x="0" y="1143772"/>
          <a:ext cx="6245265" cy="1056440"/>
        </a:xfrm>
        <a:prstGeom prst="round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/>
            <a:t>RUSH Lines at D0-Q1 welded today, pumping down now</a:t>
          </a:r>
        </a:p>
      </dsp:txBody>
      <dsp:txXfrm>
        <a:off x="51571" y="1195343"/>
        <a:ext cx="6142123" cy="953298"/>
      </dsp:txXfrm>
    </dsp:sp>
    <dsp:sp modelId="{1E5D101C-5227-BC45-BEF8-8CB390A5AE03}">
      <dsp:nvSpPr>
        <dsp:cNvPr id="0" name=""/>
        <dsp:cNvSpPr/>
      </dsp:nvSpPr>
      <dsp:spPr>
        <a:xfrm>
          <a:off x="0" y="2266453"/>
          <a:ext cx="6245265" cy="105644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/>
            <a:t>Final welds awaiting resolution of Hi-Pot issues</a:t>
          </a:r>
        </a:p>
      </dsp:txBody>
      <dsp:txXfrm>
        <a:off x="51571" y="2318024"/>
        <a:ext cx="6142123" cy="953298"/>
      </dsp:txXfrm>
    </dsp:sp>
    <dsp:sp modelId="{D9BBEA3B-071D-C340-920D-D08DA3E7323F}">
      <dsp:nvSpPr>
        <dsp:cNvPr id="0" name=""/>
        <dsp:cNvSpPr/>
      </dsp:nvSpPr>
      <dsp:spPr>
        <a:xfrm>
          <a:off x="0" y="3389133"/>
          <a:ext cx="6245265" cy="1056440"/>
        </a:xfrm>
        <a:prstGeom prst="round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/>
            <a:t>POD meetings Daily</a:t>
          </a:r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>
              <a:hlinkClick xmlns:r="http://schemas.openxmlformats.org/officeDocument/2006/relationships" r:id="rId1"/>
            </a:rPr>
            <a:t>Streaming</a:t>
          </a:r>
          <a:r>
            <a:rPr lang="en-US" sz="2300" kern="1200" dirty="0"/>
            <a:t> and here</a:t>
          </a:r>
        </a:p>
      </dsp:txBody>
      <dsp:txXfrm>
        <a:off x="51571" y="3440704"/>
        <a:ext cx="6142123" cy="953298"/>
      </dsp:txXfrm>
    </dsp:sp>
    <dsp:sp modelId="{D9D48F89-37D4-364A-BCEF-2348DFBBCC3B}">
      <dsp:nvSpPr>
        <dsp:cNvPr id="0" name=""/>
        <dsp:cNvSpPr/>
      </dsp:nvSpPr>
      <dsp:spPr>
        <a:xfrm>
          <a:off x="0" y="4511814"/>
          <a:ext cx="6245265" cy="105644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/>
            <a:t>Progress updated in real time  </a:t>
          </a:r>
          <a:r>
            <a:rPr lang="en-US" sz="2300" kern="1200" dirty="0">
              <a:hlinkClick xmlns:r="http://schemas.openxmlformats.org/officeDocument/2006/relationships" r:id="rId2"/>
            </a:rPr>
            <a:t>HERE</a:t>
          </a:r>
          <a:endParaRPr lang="en-US" sz="2300" kern="1200" dirty="0"/>
        </a:p>
      </dsp:txBody>
      <dsp:txXfrm>
        <a:off x="51571" y="4563385"/>
        <a:ext cx="6142123" cy="9532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7F93B3-5103-CA4E-B5E7-849102B17822}">
      <dsp:nvSpPr>
        <dsp:cNvPr id="0" name=""/>
        <dsp:cNvSpPr/>
      </dsp:nvSpPr>
      <dsp:spPr>
        <a:xfrm>
          <a:off x="0" y="48969"/>
          <a:ext cx="10515600" cy="13525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ESF, F&amp;O, CAD all working to reduce moisture in valve boxes</a:t>
          </a:r>
        </a:p>
      </dsp:txBody>
      <dsp:txXfrm>
        <a:off x="66025" y="114994"/>
        <a:ext cx="10383550" cy="1220470"/>
      </dsp:txXfrm>
    </dsp:sp>
    <dsp:sp modelId="{42651777-52F3-C548-9083-A1399C045965}">
      <dsp:nvSpPr>
        <dsp:cNvPr id="0" name=""/>
        <dsp:cNvSpPr/>
      </dsp:nvSpPr>
      <dsp:spPr>
        <a:xfrm>
          <a:off x="0" y="1499409"/>
          <a:ext cx="10515600" cy="135252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Heat, AC, and air recirculation being added</a:t>
          </a:r>
        </a:p>
      </dsp:txBody>
      <dsp:txXfrm>
        <a:off x="66025" y="1565434"/>
        <a:ext cx="10383550" cy="1220470"/>
      </dsp:txXfrm>
    </dsp:sp>
    <dsp:sp modelId="{5AB7835A-BED7-1245-B3FE-EDF0EE2A9083}">
      <dsp:nvSpPr>
        <dsp:cNvPr id="0" name=""/>
        <dsp:cNvSpPr/>
      </dsp:nvSpPr>
      <dsp:spPr>
        <a:xfrm>
          <a:off x="0" y="2949848"/>
          <a:ext cx="10515600" cy="135252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PSG working with others, diagnosis continues…</a:t>
          </a:r>
        </a:p>
      </dsp:txBody>
      <dsp:txXfrm>
        <a:off x="66025" y="3015873"/>
        <a:ext cx="10383550" cy="12204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B14BA-5A41-FE41-8F07-1EB310190855}" type="datetimeFigureOut">
              <a:rPr lang="en-US" smtClean="0"/>
              <a:t>5/6/25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37FE5-D9E7-1B4E-A29F-AA65CA18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16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9C5F7-2DFD-7E68-5FC4-FF9DD88C43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C28315-F92D-74FA-CC67-11389715F4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0F74E6-8D70-0A0A-68CA-D3F0AA887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06E84E-40E9-377E-9143-9BD1F5FE8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A979F-5C80-1B65-E75D-544D7D81A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28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92A8E-934D-6DFA-C1F5-78998BF79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612CA9-CA58-CEFD-740E-7241A0D195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681106-BBB6-E3AC-ADAD-9DC51F351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5635A7-1384-BBB9-CD98-79CBA0B24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114608-40D9-743E-4E68-56C7BF84F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610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995BC5-33FF-161E-8F28-0825E9A477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ED3BA2-6390-5C2A-F1DC-2CA4A9CB97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63CFFA-AF8E-B93F-3FEC-F77A23E63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97E32E-5624-277F-F524-70DA77643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CBF07F-F307-C301-2762-15C68895B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73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FA14E-6C06-A7FB-E028-D79E81ED4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9CE7B5-BD9C-C7A2-1CF0-FCE185B4C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0684BE-B376-60BB-8AC9-E82C7B384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20A9E-A42E-AC9F-638A-A500A613F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F7A404-119C-137C-F054-8DF6BEFFE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37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0C881-86AF-1CF3-D039-493028195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C36E0D-1BB7-01B7-DB25-C43A817F03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75B2CB-1ED9-0C13-D4FC-E686208EA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F51450-37E4-1567-E0BA-5740EA073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38BFAD-4398-1FAF-9AE2-DC7F8C93D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621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85C64-4EF2-1A5F-1F4F-48E99B24C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03394-E4E3-376C-D1F1-C25437BCA9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A9734E-E319-35B1-DCC9-C2FB93154A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40A1A6-14DC-FC49-F834-A5E4C39C1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1C7CA2-6E43-DCCB-7F47-55CF6C835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C28C26-F851-B50B-D64C-617903D16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514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C3112-0E35-F505-2DC4-509B0E1F3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D838C7-ECFC-EC19-6C66-836F401B58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573469-F806-F67F-514D-1B29DB9C7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8B4C49-B78E-C107-2EC4-E80FBEBCF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899E72-6D65-3C9A-6D3C-6C23C1C87A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99B818-B261-65B0-E074-6BC2CD56C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0A3005-2D02-5BD4-98C5-1997158D2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0F277C-EF1B-07F8-3E17-CA6648C6F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144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3F211-2E4D-5B6E-A3FD-8657D1FAE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146676-3BAC-4201-0A05-E4CFDF4A0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C5DF4A-88FD-9BBC-16C5-DB4249CCD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CDF5F2-5DFE-779E-9A99-CF0908E4A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131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2922D6-0B7D-3F14-63E1-4B26DDA5F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905BFC-738D-604C-942A-D0253CDF1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3CFBA8-2A09-7292-7ABB-8F92C533D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429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60A96-C4AE-BD4A-E7F6-D0D15B36A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F60E1-1DED-B5AF-515F-26028FB0F5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BDA2A1-AB02-DABC-B23D-917CD57AE6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E4E37A-BAEE-B307-495C-DD3A33281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E1C0B3-47EB-5C50-374F-BAAD69AAB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93BF15-8F95-6A1C-8BE5-7D93F55DE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951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A7B28-3260-2E64-A277-329931F44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4E105C-28B5-E937-BD93-C8937F23AD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904626-3B33-0DE9-043B-3C92DA3A9D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A66F17-86B4-A543-E820-152B93FC0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54A23A-C4B6-0BB4-D42B-37C399C64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338441-515B-D9F1-D09C-FBD4FC889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942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5ADCB2-AE2B-7645-E5EB-7B4F6EF11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7E166-4414-1ACD-AF62-3E545B4C61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7A57F3-5CC4-8C7B-8B7C-A582732AB8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5B7C-0A62-AF45-A9F9-A663A5B45881}" type="datetimeFigureOut">
              <a:rPr lang="en-US" smtClean="0"/>
              <a:t>5/6/25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15DB23-66E1-C48B-0F74-460F09BA4E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B0C920-5475-2EB1-085E-1D08DA9C5D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116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www.agsrhichome.bnl.gov/AGS/Accel/Maintenance/Schedules/This_week.htm#daily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947D0A6-F8EA-EE4C-6CDF-25FBF70A9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5729" y="1764407"/>
            <a:ext cx="5760846" cy="2310312"/>
          </a:xfrm>
        </p:spPr>
        <p:txBody>
          <a:bodyPr>
            <a:normAutofit/>
          </a:bodyPr>
          <a:lstStyle/>
          <a:p>
            <a:r>
              <a:rPr lang="en-US" sz="5200">
                <a:solidFill>
                  <a:schemeClr val="tx2"/>
                </a:solidFill>
              </a:rPr>
              <a:t>Time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E8A74-C385-2D9D-9BD2-50949C5B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5729" y="4165152"/>
            <a:ext cx="5760846" cy="68207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Accelerator Operations Support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EE5B2-C377-CCEA-EFAF-B351B1ED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04672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05/05/2025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2432B-3980-56E7-9BAD-390238C2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4672" y="5991225"/>
            <a:ext cx="2544388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US"/>
              <a:t>Paul Sampson</a:t>
            </a:r>
          </a:p>
        </p:txBody>
      </p:sp>
    </p:spTree>
    <p:extLst>
      <p:ext uri="{BB962C8B-B14F-4D97-AF65-F5344CB8AC3E}">
        <p14:creationId xmlns:p14="http://schemas.microsoft.com/office/powerpoint/2010/main" val="421267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7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38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0C3631-885A-8123-091B-30468993A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4000"/>
              <a:t>LINAC RF area Access today, Injector Maintenance tomorrow</a:t>
            </a:r>
          </a:p>
        </p:txBody>
      </p:sp>
      <p:sp>
        <p:nvSpPr>
          <p:cNvPr id="39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40" name="Content Placeholder 2">
            <a:extLst>
              <a:ext uri="{FF2B5EF4-FFF2-40B4-BE49-F238E27FC236}">
                <a16:creationId xmlns:a16="http://schemas.microsoft.com/office/drawing/2014/main" id="{841D88AC-150F-86F0-908F-2E5BF2A32A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5319001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514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65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B89B63-8D9B-89D1-05C7-D396FB7D7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8000" dirty="0"/>
              <a:t>RHIC repair update :</a:t>
            </a: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6211390D-B878-1A15-46E0-0C65B56BDA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6691730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16434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54F4771-7989-DE55-D203-AF0FC508414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57363FD-7E77-4145-9483-331A807A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6802" cy="6858000"/>
          </a:xfrm>
          <a:prstGeom prst="rect">
            <a:avLst/>
          </a:prstGeom>
          <a:gradFill flip="none" rotWithShape="1">
            <a:gsLst>
              <a:gs pos="28000">
                <a:schemeClr val="bg2">
                  <a:alpha val="84000"/>
                </a:schemeClr>
              </a:gs>
              <a:gs pos="74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C0525D-FE60-A7C4-CE7D-997486616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/>
              <a:t>Mitigating Moisture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DE307BA-4EA4-8414-D3FF-8D43407B57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03035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66547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47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9B4F434-AF28-3310-FEC7-BE47E8FE06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807208"/>
            <a:ext cx="3429000" cy="3410712"/>
          </a:xfrm>
        </p:spPr>
        <p:txBody>
          <a:bodyPr anchor="t">
            <a:normAutofit/>
          </a:bodyPr>
          <a:lstStyle/>
          <a:p>
            <a:r>
              <a:rPr lang="en-US" sz="2200" dirty="0"/>
              <a:t>Access cartoon from “</a:t>
            </a:r>
            <a:r>
              <a:rPr lang="en-US" sz="2200"/>
              <a:t>This_Week</a:t>
            </a:r>
            <a:r>
              <a:rPr lang="en-US" sz="2200" dirty="0"/>
              <a:t> (</a:t>
            </a:r>
            <a:r>
              <a:rPr lang="en-US" sz="2200" dirty="0">
                <a:hlinkClick r:id="rId2"/>
              </a:rPr>
              <a:t>https://www.agsrhichome.bnl.gov/AGS/Accel/Maintenance/Schedules/This_week.htm#daily</a:t>
            </a:r>
            <a:r>
              <a:rPr lang="en-US" sz="2200" dirty="0"/>
              <a:t> )</a:t>
            </a:r>
          </a:p>
        </p:txBody>
      </p:sp>
      <p:pic>
        <p:nvPicPr>
          <p:cNvPr id="3" name="Picture 2" descr="A green circle with numbers and a yellow and green rectangle&#10;&#10;Description automatically generated">
            <a:extLst>
              <a:ext uri="{FF2B5EF4-FFF2-40B4-BE49-F238E27FC236}">
                <a16:creationId xmlns:a16="http://schemas.microsoft.com/office/drawing/2014/main" id="{AF70FC73-7592-B13E-AC2B-5E41ABA297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54296" y="684771"/>
            <a:ext cx="6903720" cy="548845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58071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418D9BF-6759-B434-5DFA-AF018F53EA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235277"/>
            <a:ext cx="7772400" cy="4387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758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</TotalTime>
  <Words>153</Words>
  <Application>Microsoft Macintosh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Time meeting</vt:lpstr>
      <vt:lpstr>LINAC RF area Access today, Injector Maintenance tomorrow</vt:lpstr>
      <vt:lpstr>RHIC repair update :</vt:lpstr>
      <vt:lpstr>Mitigating Moisture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meeting</dc:title>
  <dc:creator>Sampson, Paul</dc:creator>
  <cp:lastModifiedBy>Sampson, Paul</cp:lastModifiedBy>
  <cp:revision>19</cp:revision>
  <dcterms:created xsi:type="dcterms:W3CDTF">2024-04-16T14:21:02Z</dcterms:created>
  <dcterms:modified xsi:type="dcterms:W3CDTF">2025-05-06T17:41:32Z</dcterms:modified>
</cp:coreProperties>
</file>