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
  </p:notesMasterIdLst>
  <p:sldIdLst>
    <p:sldId id="256" r:id="rId5"/>
    <p:sldId id="262" r:id="rId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339966"/>
    <a:srgbClr val="000066"/>
    <a:srgbClr val="006666"/>
    <a:srgbClr val="EE9F12"/>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5"/>
          </a:solidFill>
        </a:fill>
      </a:tcStyle>
    </a:wholeTbl>
    <a:band2H>
      <a:tcTxStyle/>
      <a:tcStyle>
        <a:tcBdr/>
        <a:fill>
          <a:solidFill>
            <a:srgbClr val="E6E9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FCD"/>
          </a:solidFill>
        </a:fill>
      </a:tcStyle>
    </a:wholeTbl>
    <a:band2H>
      <a:tcTxStyle/>
      <a:tcStyle>
        <a:tcBdr/>
        <a:fill>
          <a:solidFill>
            <a:srgbClr val="F2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C"/>
          </a:solidFill>
        </a:fill>
      </a:tcStyle>
    </a:wholeTbl>
    <a:band2H>
      <a:tcTxStyle/>
      <a:tcStyle>
        <a:tcBdr/>
        <a:fill>
          <a:solidFill>
            <a:srgbClr val="FFF6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35" autoAdjust="0"/>
  </p:normalViewPr>
  <p:slideViewPr>
    <p:cSldViewPr snapToGrid="0">
      <p:cViewPr varScale="1">
        <p:scale>
          <a:sx n="87" d="100"/>
          <a:sy n="87" d="100"/>
        </p:scale>
        <p:origin x="23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873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5250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solidFill>
                  <a:srgbClr val="FFFFFF"/>
                </a:solidFill>
              </a:defRPr>
            </a:lvl1pPr>
          </a:lstStyle>
          <a:p>
            <a:r>
              <a:t>Click To Edit Master Title Style</a:t>
            </a:r>
          </a:p>
        </p:txBody>
      </p:sp>
      <p:sp>
        <p:nvSpPr>
          <p:cNvPr id="12" name="Body Level One…"/>
          <p:cNvSpPr txBox="1">
            <a:spLocks noGrp="1"/>
          </p:cNvSpPr>
          <p:nvPr>
            <p:ph type="body" sz="quarter" idx="1"/>
          </p:nvPr>
        </p:nvSpPr>
        <p:spPr>
          <a:xfrm>
            <a:off x="609880" y="5773230"/>
            <a:ext cx="7750970" cy="746185"/>
          </a:xfrm>
          <a:prstGeom prst="rect">
            <a:avLst/>
          </a:prstGeom>
        </p:spPr>
        <p:txBody>
          <a:bodyPr/>
          <a:lstStyle>
            <a:lvl1pPr marL="0" indent="0">
              <a:defRPr sz="1350">
                <a:solidFill>
                  <a:srgbClr val="FFFFFF"/>
                </a:solidFill>
              </a:defRPr>
            </a:lvl1pPr>
            <a:lvl2pPr marL="0" indent="342900">
              <a:buSzTx/>
              <a:buNone/>
              <a:defRPr sz="1350">
                <a:solidFill>
                  <a:srgbClr val="FFFFFF"/>
                </a:solidFill>
              </a:defRPr>
            </a:lvl2pPr>
            <a:lvl3pPr marL="0" indent="685800">
              <a:buSzTx/>
              <a:buNone/>
              <a:defRPr sz="1350">
                <a:solidFill>
                  <a:srgbClr val="FFFFFF"/>
                </a:solidFill>
              </a:defRPr>
            </a:lvl3pPr>
            <a:lvl4pPr marL="0" indent="1028700">
              <a:buSzTx/>
              <a:buNone/>
              <a:defRPr sz="1350">
                <a:solidFill>
                  <a:srgbClr val="FFFFFF"/>
                </a:solidFill>
              </a:defRPr>
            </a:lvl4pPr>
            <a:lvl5pPr marL="0" indent="1371600">
              <a:buSzTx/>
              <a:buNone/>
              <a:defRPr sz="13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Text Placeholder 4"/>
          <p:cNvSpPr>
            <a:spLocks noGrp="1"/>
          </p:cNvSpPr>
          <p:nvPr>
            <p:ph type="body" sz="quarter" idx="21"/>
          </p:nvPr>
        </p:nvSpPr>
        <p:spPr>
          <a:xfrm>
            <a:off x="609880" y="4501443"/>
            <a:ext cx="7750970" cy="1259608"/>
          </a:xfrm>
          <a:prstGeom prst="rect">
            <a:avLst/>
          </a:prstGeom>
        </p:spPr>
        <p:txBody>
          <a:bodyPr/>
          <a:lstStyle>
            <a:lvl1pPr marL="0" indent="0">
              <a:defRPr sz="2400">
                <a:solidFill>
                  <a:srgbClr val="FFFFFF"/>
                </a:solidFill>
              </a:defRPr>
            </a:lvl1pPr>
          </a:lstStyle>
          <a:p>
            <a:pPr marL="0" indent="0">
              <a:defRPr sz="2400">
                <a:solidFill>
                  <a:srgbClr val="FFFFFF"/>
                </a:solidFill>
              </a:defRPr>
            </a:pPr>
            <a:endParaRPr/>
          </a:p>
        </p:txBody>
      </p:sp>
      <p:pic>
        <p:nvPicPr>
          <p:cNvPr id="14" name="Picture 7" descr="Picture 7"/>
          <p:cNvPicPr>
            <a:picLocks noChangeAspect="1"/>
          </p:cNvPicPr>
          <p:nvPr/>
        </p:nvPicPr>
        <p:blipFill>
          <a:blip r:embed="rId3"/>
          <a:stretch>
            <a:fillRect/>
          </a:stretch>
        </p:blipFill>
        <p:spPr>
          <a:xfrm>
            <a:off x="6289562" y="5755088"/>
            <a:ext cx="2428876" cy="419101"/>
          </a:xfrm>
          <a:prstGeom prst="rect">
            <a:avLst/>
          </a:prstGeom>
          <a:ln w="12700">
            <a:miter lim="400000"/>
          </a:ln>
        </p:spPr>
      </p:pic>
      <p:sp>
        <p:nvSpPr>
          <p:cNvPr id="15" name="Slide Number"/>
          <p:cNvSpPr txBox="1">
            <a:spLocks noGrp="1"/>
          </p:cNvSpPr>
          <p:nvPr>
            <p:ph type="sldNum" sz="quarter" idx="2"/>
          </p:nvPr>
        </p:nvSpPr>
        <p:spPr>
          <a:xfrm>
            <a:off x="6436181" y="6298643"/>
            <a:ext cx="117019" cy="11541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_AND_TWO_COLUMNS">
    <p:bg>
      <p:bgPr>
        <a:solidFill>
          <a:srgbClr val="FFFFFF"/>
        </a:solidFill>
        <a:effectLst/>
      </p:bgPr>
    </p:bg>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311699" y="593367"/>
            <a:ext cx="8520602" cy="763601"/>
          </a:xfrm>
          <a:prstGeom prst="rect">
            <a:avLst/>
          </a:prstGeom>
        </p:spPr>
        <p:txBody>
          <a:bodyPr lIns="121899" tIns="121899" rIns="121899" bIns="121899" anchor="t"/>
          <a:lstStyle>
            <a:lvl1pPr defTabSz="914400">
              <a:lnSpc>
                <a:spcPct val="100000"/>
              </a:lnSpc>
              <a:defRPr sz="2700" b="0"/>
            </a:lvl1pPr>
          </a:lstStyle>
          <a:p>
            <a:r>
              <a:t>Title Text</a:t>
            </a:r>
          </a:p>
        </p:txBody>
      </p:sp>
      <p:sp>
        <p:nvSpPr>
          <p:cNvPr id="115" name="Body Level One…"/>
          <p:cNvSpPr txBox="1">
            <a:spLocks noGrp="1"/>
          </p:cNvSpPr>
          <p:nvPr>
            <p:ph type="body" sz="half" idx="1"/>
          </p:nvPr>
        </p:nvSpPr>
        <p:spPr>
          <a:xfrm>
            <a:off x="311699" y="1536634"/>
            <a:ext cx="3999902" cy="4555201"/>
          </a:xfrm>
          <a:prstGeom prst="rect">
            <a:avLst/>
          </a:prstGeom>
        </p:spPr>
        <p:txBody>
          <a:bodyPr lIns="121899" tIns="121899" rIns="121899" bIns="121899"/>
          <a:lstStyle>
            <a:lvl1pPr marL="410936" indent="-306161" defTabSz="914400">
              <a:lnSpc>
                <a:spcPct val="115000"/>
              </a:lnSpc>
              <a:spcBef>
                <a:spcPts val="0"/>
              </a:spcBef>
              <a:buClr>
                <a:srgbClr val="595959"/>
              </a:buClr>
              <a:buSzPts val="1800"/>
              <a:buFont typeface="Arial"/>
              <a:buChar char="●"/>
              <a:defRPr sz="1350">
                <a:solidFill>
                  <a:srgbClr val="595959"/>
                </a:solidFill>
              </a:defRPr>
            </a:lvl1pPr>
            <a:lvl2pPr marL="800100" indent="-342900" defTabSz="914400">
              <a:lnSpc>
                <a:spcPct val="115000"/>
              </a:lnSpc>
              <a:spcBef>
                <a:spcPts val="0"/>
              </a:spcBef>
              <a:buClr>
                <a:srgbClr val="595959"/>
              </a:buClr>
              <a:buSzPts val="1800"/>
              <a:buFont typeface="Arial"/>
              <a:buChar char="○"/>
              <a:defRPr sz="1350">
                <a:solidFill>
                  <a:srgbClr val="595959"/>
                </a:solidFill>
              </a:defRPr>
            </a:lvl2pPr>
            <a:lvl3pPr marL="1143000" indent="-342900" defTabSz="914400">
              <a:lnSpc>
                <a:spcPct val="115000"/>
              </a:lnSpc>
              <a:spcBef>
                <a:spcPts val="0"/>
              </a:spcBef>
              <a:buClr>
                <a:srgbClr val="595959"/>
              </a:buClr>
              <a:buSzPts val="1800"/>
              <a:buFont typeface="Arial"/>
              <a:buChar char="■"/>
              <a:defRPr sz="1350">
                <a:solidFill>
                  <a:srgbClr val="595959"/>
                </a:solidFill>
              </a:defRPr>
            </a:lvl3pPr>
            <a:lvl4pPr marL="1485900" indent="-342900" defTabSz="914400">
              <a:lnSpc>
                <a:spcPct val="115000"/>
              </a:lnSpc>
              <a:spcBef>
                <a:spcPts val="0"/>
              </a:spcBef>
              <a:buClr>
                <a:srgbClr val="595959"/>
              </a:buClr>
              <a:buSzPts val="1800"/>
              <a:buFont typeface="Arial"/>
              <a:buChar char="●"/>
              <a:defRPr sz="1350">
                <a:solidFill>
                  <a:srgbClr val="595959"/>
                </a:solidFill>
              </a:defRPr>
            </a:lvl4pPr>
            <a:lvl5pPr marL="1828800" indent="-342900" defTabSz="914400">
              <a:lnSpc>
                <a:spcPct val="115000"/>
              </a:lnSpc>
              <a:spcBef>
                <a:spcPts val="0"/>
              </a:spcBef>
              <a:buClr>
                <a:srgbClr val="595959"/>
              </a:buClr>
              <a:buSzPts val="1800"/>
              <a:buFont typeface="Arial"/>
              <a:buChar char="○"/>
              <a:defRPr sz="135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16" name="Google Shape;23;p5"/>
          <p:cNvSpPr txBox="1">
            <a:spLocks noGrp="1"/>
          </p:cNvSpPr>
          <p:nvPr>
            <p:ph type="body" sz="half" idx="21"/>
          </p:nvPr>
        </p:nvSpPr>
        <p:spPr>
          <a:xfrm>
            <a:off x="4832400" y="1536634"/>
            <a:ext cx="3999901" cy="4555201"/>
          </a:xfrm>
          <a:prstGeom prst="rect">
            <a:avLst/>
          </a:prstGeom>
        </p:spPr>
        <p:txBody>
          <a:bodyPr lIns="121899" tIns="121899" rIns="121899" bIns="121899"/>
          <a:lstStyle>
            <a:lvl1pPr marL="410936" indent="-306161" defTabSz="914400">
              <a:lnSpc>
                <a:spcPct val="115000"/>
              </a:lnSpc>
              <a:spcBef>
                <a:spcPts val="0"/>
              </a:spcBef>
              <a:buClr>
                <a:srgbClr val="595959"/>
              </a:buClr>
              <a:buSzPts val="1800"/>
              <a:buFont typeface="Arial"/>
              <a:buChar char="●"/>
              <a:defRPr sz="1800">
                <a:solidFill>
                  <a:srgbClr val="595959"/>
                </a:solidFill>
              </a:defRPr>
            </a:lvl1pPr>
          </a:lstStyle>
          <a:p>
            <a:pPr marL="547914" indent="-408214" defTabSz="1219200">
              <a:lnSpc>
                <a:spcPct val="115000"/>
              </a:lnSpc>
              <a:spcBef>
                <a:spcPts val="0"/>
              </a:spcBef>
              <a:buClr>
                <a:srgbClr val="595959"/>
              </a:buClr>
              <a:buSzPts val="1800"/>
              <a:buFont typeface="Arial"/>
              <a:buChar char="●"/>
              <a:defRPr sz="1800">
                <a:solidFill>
                  <a:srgbClr val="595959"/>
                </a:solidFill>
              </a:defRPr>
            </a:pPr>
            <a:endParaRPr/>
          </a:p>
        </p:txBody>
      </p:sp>
      <p:sp>
        <p:nvSpPr>
          <p:cNvPr id="117" name="Slide Number"/>
          <p:cNvSpPr txBox="1">
            <a:spLocks noGrp="1"/>
          </p:cNvSpPr>
          <p:nvPr>
            <p:ph type="sldNum" sz="quarter" idx="2"/>
          </p:nvPr>
        </p:nvSpPr>
        <p:spPr>
          <a:xfrm>
            <a:off x="8701646" y="6271716"/>
            <a:ext cx="319512" cy="416615"/>
          </a:xfrm>
          <a:prstGeom prst="rect">
            <a:avLst/>
          </a:prstGeom>
        </p:spPr>
        <p:txBody>
          <a:bodyPr lIns="121899" tIns="121899" rIns="121899" bIns="121899">
            <a:normAutofit/>
          </a:bodyPr>
          <a:lstStyle>
            <a:lvl1pPr defTabSz="914400">
              <a:defRPr sz="900">
                <a:solidFill>
                  <a:srgbClr val="595959"/>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_Print-friendly">
    <p:bg>
      <p:bgPr>
        <a:blipFill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lvl1pPr>
          </a:lstStyle>
          <a:p>
            <a:r>
              <a:t>Click To Edit Master Title Style</a:t>
            </a:r>
          </a:p>
        </p:txBody>
      </p:sp>
      <p:sp>
        <p:nvSpPr>
          <p:cNvPr id="23" name="Body Level One…"/>
          <p:cNvSpPr txBox="1">
            <a:spLocks noGrp="1"/>
          </p:cNvSpPr>
          <p:nvPr>
            <p:ph type="body" sz="quarter" idx="1"/>
          </p:nvPr>
        </p:nvSpPr>
        <p:spPr>
          <a:xfrm>
            <a:off x="609880" y="5773230"/>
            <a:ext cx="7750970" cy="746185"/>
          </a:xfrm>
          <a:prstGeom prst="rect">
            <a:avLst/>
          </a:prstGeom>
        </p:spPr>
        <p:txBody>
          <a:bodyPr/>
          <a:lstStyle>
            <a:lvl1pPr marL="0" indent="0">
              <a:defRPr sz="1350"/>
            </a:lvl1pPr>
            <a:lvl2pPr marL="0" indent="342900">
              <a:buSzTx/>
              <a:buNone/>
              <a:defRPr sz="1350"/>
            </a:lvl2pPr>
            <a:lvl3pPr marL="0" indent="685800">
              <a:buSzTx/>
              <a:buNone/>
              <a:defRPr sz="1350"/>
            </a:lvl3pPr>
            <a:lvl4pPr marL="0" indent="1028700">
              <a:buSzTx/>
              <a:buNone/>
              <a:defRPr sz="1350"/>
            </a:lvl4pPr>
            <a:lvl5pPr marL="0" indent="1371600">
              <a:buSzTx/>
              <a:buNone/>
              <a:defRPr sz="1350"/>
            </a:lvl5pPr>
          </a:lstStyle>
          <a:p>
            <a:r>
              <a:t>Body Level One</a:t>
            </a:r>
          </a:p>
          <a:p>
            <a:pPr lvl="1"/>
            <a:r>
              <a:t>Body Level Two</a:t>
            </a:r>
          </a:p>
          <a:p>
            <a:pPr lvl="2"/>
            <a:r>
              <a:t>Body Level Three</a:t>
            </a:r>
          </a:p>
          <a:p>
            <a:pPr lvl="3"/>
            <a:r>
              <a:t>Body Level Four</a:t>
            </a:r>
          </a:p>
          <a:p>
            <a:pPr lvl="4"/>
            <a:r>
              <a:t>Body Level Five</a:t>
            </a:r>
          </a:p>
        </p:txBody>
      </p:sp>
      <p:sp>
        <p:nvSpPr>
          <p:cNvPr id="24" name="Text Placeholder 4"/>
          <p:cNvSpPr>
            <a:spLocks noGrp="1"/>
          </p:cNvSpPr>
          <p:nvPr>
            <p:ph type="body" sz="quarter" idx="21"/>
          </p:nvPr>
        </p:nvSpPr>
        <p:spPr>
          <a:xfrm>
            <a:off x="609880" y="4501443"/>
            <a:ext cx="7750970" cy="1259608"/>
          </a:xfrm>
          <a:prstGeom prst="rect">
            <a:avLst/>
          </a:prstGeom>
        </p:spPr>
        <p:txBody>
          <a:bodyPr/>
          <a:lstStyle>
            <a:lvl1pPr marL="0" indent="0">
              <a:defRPr sz="2400"/>
            </a:lvl1pPr>
          </a:lstStyle>
          <a:p>
            <a:pPr marL="0" indent="0">
              <a:defRPr sz="2400"/>
            </a:pPr>
            <a:endParaRPr/>
          </a:p>
        </p:txBody>
      </p:sp>
      <p:pic>
        <p:nvPicPr>
          <p:cNvPr id="25" name="Picture 6" descr="Picture 6"/>
          <p:cNvPicPr>
            <a:picLocks noChangeAspect="1"/>
          </p:cNvPicPr>
          <p:nvPr/>
        </p:nvPicPr>
        <p:blipFill>
          <a:blip r:embed="rId3"/>
          <a:stretch>
            <a:fillRect/>
          </a:stretch>
        </p:blipFill>
        <p:spPr>
          <a:xfrm>
            <a:off x="6289562" y="5742910"/>
            <a:ext cx="2428876" cy="419101"/>
          </a:xfrm>
          <a:prstGeom prst="rect">
            <a:avLst/>
          </a:prstGeom>
          <a:ln w="12700">
            <a:miter lim="400000"/>
          </a:ln>
        </p:spPr>
      </p:pic>
      <p:sp>
        <p:nvSpPr>
          <p:cNvPr id="26" name="Slide Number"/>
          <p:cNvSpPr txBox="1">
            <a:spLocks noGrp="1"/>
          </p:cNvSpPr>
          <p:nvPr>
            <p:ph type="sldNum" sz="quarter" idx="2"/>
          </p:nvPr>
        </p:nvSpPr>
        <p:spPr>
          <a:xfrm>
            <a:off x="6436181" y="6298643"/>
            <a:ext cx="117019" cy="11541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3"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solidFill>
                  <a:srgbClr val="FFFFFF"/>
                </a:solidFill>
              </a:defRPr>
            </a:lvl1pPr>
          </a:lstStyle>
          <a:p>
            <a:r>
              <a:t>Click To Edit Master Title Style</a:t>
            </a:r>
          </a:p>
        </p:txBody>
      </p:sp>
      <p:sp>
        <p:nvSpPr>
          <p:cNvPr id="44" name="Body Level One…"/>
          <p:cNvSpPr txBox="1">
            <a:spLocks noGrp="1"/>
          </p:cNvSpPr>
          <p:nvPr>
            <p:ph type="body" sz="quarter" idx="1"/>
          </p:nvPr>
        </p:nvSpPr>
        <p:spPr>
          <a:xfrm>
            <a:off x="609880" y="4501443"/>
            <a:ext cx="7750970" cy="1259608"/>
          </a:xfrm>
          <a:prstGeom prst="rect">
            <a:avLst/>
          </a:prstGeom>
        </p:spPr>
        <p:txBody>
          <a:bodyPr/>
          <a:lstStyle>
            <a:lvl1pPr marL="0" indent="0">
              <a:defRPr sz="1800">
                <a:solidFill>
                  <a:srgbClr val="FFFFFF"/>
                </a:solidFill>
              </a:defRPr>
            </a:lvl1pPr>
            <a:lvl2pPr marL="0" indent="342900">
              <a:buSzTx/>
              <a:buNone/>
              <a:defRPr sz="1800">
                <a:solidFill>
                  <a:srgbClr val="FFFFFF"/>
                </a:solidFill>
              </a:defRPr>
            </a:lvl2pPr>
            <a:lvl3pPr marL="0" indent="685800">
              <a:buSzTx/>
              <a:buNone/>
              <a:defRPr sz="1800">
                <a:solidFill>
                  <a:srgbClr val="FFFFFF"/>
                </a:solidFill>
              </a:defRPr>
            </a:lvl3pPr>
            <a:lvl4pPr marL="0" indent="1028700">
              <a:buSzTx/>
              <a:buNone/>
              <a:defRPr sz="1800">
                <a:solidFill>
                  <a:srgbClr val="FFFFFF"/>
                </a:solidFill>
              </a:defRPr>
            </a:lvl4pPr>
            <a:lvl5pPr marL="0" indent="1371600">
              <a:buSz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Section Header_Print-friendly">
    <p:bg>
      <p:bgPr>
        <a:blipFill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2"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lvl1pPr>
          </a:lstStyle>
          <a:p>
            <a:r>
              <a:t>Click To Edit Master Title Style</a:t>
            </a:r>
          </a:p>
        </p:txBody>
      </p:sp>
      <p:sp>
        <p:nvSpPr>
          <p:cNvPr id="53" name="Body Level One…"/>
          <p:cNvSpPr txBox="1">
            <a:spLocks noGrp="1"/>
          </p:cNvSpPr>
          <p:nvPr>
            <p:ph type="body" sz="quarter" idx="1"/>
          </p:nvPr>
        </p:nvSpPr>
        <p:spPr>
          <a:xfrm>
            <a:off x="609880" y="4501443"/>
            <a:ext cx="7750970" cy="1259608"/>
          </a:xfrm>
          <a:prstGeom prst="rect">
            <a:avLst/>
          </a:prstGeom>
        </p:spPr>
        <p:txBody>
          <a:bodyPr/>
          <a:lstStyle>
            <a:lvl1pPr marL="0" indent="0">
              <a:defRPr sz="1800"/>
            </a:lvl1pPr>
            <a:lvl2pPr marL="0" indent="342900">
              <a:buSzTx/>
              <a:buNone/>
              <a:defRPr sz="1800"/>
            </a:lvl2pPr>
            <a:lvl3pPr marL="0" indent="685800">
              <a:buSzTx/>
              <a:buNone/>
              <a:defRPr sz="1800"/>
            </a:lvl3pPr>
            <a:lvl4pPr marL="0" indent="1028700">
              <a:buSzTx/>
              <a:buNone/>
              <a:defRPr sz="1800"/>
            </a:lvl4pPr>
            <a:lvl5pPr marL="0" indent="1371600">
              <a:buSzTx/>
              <a:buNone/>
              <a:defRPr sz="1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sz="half" idx="1"/>
          </p:nvPr>
        </p:nvSpPr>
        <p:spPr>
          <a:xfrm>
            <a:off x="428625" y="1825625"/>
            <a:ext cx="3886200" cy="4351338"/>
          </a:xfrm>
          <a:prstGeom prst="rect">
            <a:avLst/>
          </a:prstGeom>
        </p:spPr>
        <p:txBody>
          <a:bodyPr/>
          <a:lstStyle>
            <a:lvl1pPr>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428625" y="365126"/>
            <a:ext cx="7886700" cy="1325563"/>
          </a:xfrm>
          <a:prstGeom prst="rect">
            <a:avLst/>
          </a:prstGeom>
        </p:spPr>
        <p:txBody>
          <a:bodyPr/>
          <a:lstStyle/>
          <a:p>
            <a:r>
              <a:t>Title Text</a:t>
            </a:r>
          </a:p>
        </p:txBody>
      </p:sp>
      <p:sp>
        <p:nvSpPr>
          <p:cNvPr id="70" name="Body Level One…"/>
          <p:cNvSpPr txBox="1">
            <a:spLocks noGrp="1"/>
          </p:cNvSpPr>
          <p:nvPr>
            <p:ph type="body" sz="quarter" idx="1"/>
          </p:nvPr>
        </p:nvSpPr>
        <p:spPr>
          <a:xfrm>
            <a:off x="428625" y="1681164"/>
            <a:ext cx="3868341" cy="823913"/>
          </a:xfrm>
          <a:prstGeom prst="rect">
            <a:avLst/>
          </a:prstGeom>
        </p:spPr>
        <p:txBody>
          <a:bodyPr anchor="b"/>
          <a:lstStyle>
            <a:lvl1pPr marL="0" indent="0">
              <a:defRPr sz="1800" b="1"/>
            </a:lvl1pPr>
            <a:lvl2pPr marL="0" indent="342900">
              <a:buSzTx/>
              <a:buNone/>
              <a:defRPr sz="1800" b="1"/>
            </a:lvl2pPr>
            <a:lvl3pPr marL="0" indent="685800">
              <a:buSzTx/>
              <a:buNone/>
              <a:defRPr sz="1800" b="1"/>
            </a:lvl3pPr>
            <a:lvl4pPr marL="0" indent="1028700">
              <a:buSzTx/>
              <a:buNone/>
              <a:defRPr sz="1800" b="1"/>
            </a:lvl4pPr>
            <a:lvl5pPr marL="0" indent="1371600">
              <a:buSz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21"/>
          </p:nvPr>
        </p:nvSpPr>
        <p:spPr>
          <a:xfrm>
            <a:off x="4572000" y="1681164"/>
            <a:ext cx="3887391" cy="823913"/>
          </a:xfrm>
          <a:prstGeom prst="rect">
            <a:avLst/>
          </a:prstGeom>
        </p:spPr>
        <p:txBody>
          <a:bodyPr anchor="b"/>
          <a:lstStyle>
            <a:lvl1pPr marL="0" indent="0">
              <a:defRPr sz="2400" b="1"/>
            </a:lvl1pPr>
          </a:lstStyle>
          <a:p>
            <a:pPr marL="0" indent="0">
              <a:defRPr sz="2400" b="1"/>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629841" y="457200"/>
            <a:ext cx="2949179" cy="1600200"/>
          </a:xfrm>
          <a:prstGeom prst="rect">
            <a:avLst/>
          </a:prstGeom>
        </p:spPr>
        <p:txBody>
          <a:bodyPr anchor="b"/>
          <a:lstStyle>
            <a:lvl1pPr>
              <a:defRPr sz="2400"/>
            </a:lvl1pPr>
          </a:lstStyle>
          <a:p>
            <a:r>
              <a:t>Title Text</a:t>
            </a:r>
          </a:p>
        </p:txBody>
      </p:sp>
      <p:sp>
        <p:nvSpPr>
          <p:cNvPr id="95" name="Body Level One…"/>
          <p:cNvSpPr txBox="1">
            <a:spLocks noGrp="1"/>
          </p:cNvSpPr>
          <p:nvPr>
            <p:ph type="body" sz="half" idx="1"/>
          </p:nvPr>
        </p:nvSpPr>
        <p:spPr>
          <a:xfrm>
            <a:off x="3887390" y="987426"/>
            <a:ext cx="4629151" cy="4873625"/>
          </a:xfrm>
          <a:prstGeom prst="rect">
            <a:avLst/>
          </a:prstGeom>
        </p:spPr>
        <p:txBody>
          <a:bodyPr/>
          <a:lstStyle>
            <a:lvl1pPr>
              <a:buSzPct val="100000"/>
              <a:buFont typeface="Arial"/>
              <a:buChar char="•"/>
              <a:defRPr sz="2400"/>
            </a:lvl1pPr>
            <a:lvl2pPr marL="538843" indent="-195943">
              <a:buFont typeface="Arial"/>
              <a:defRPr sz="2400"/>
            </a:lvl2pPr>
            <a:lvl3pPr marL="914400" indent="-228600">
              <a:buFont typeface="Arial"/>
              <a:defRPr sz="2400"/>
            </a:lvl3pPr>
            <a:lvl4pPr marL="1303020" indent="-274320">
              <a:buFont typeface="Arial"/>
              <a:defRPr sz="2400"/>
            </a:lvl4pPr>
            <a:lvl5pPr marL="1645920" indent="-274320">
              <a:buFont typeface="Arial"/>
              <a:defRPr sz="2400"/>
            </a:lvl5p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629840" y="2057400"/>
            <a:ext cx="2949179" cy="3811588"/>
          </a:xfrm>
          <a:prstGeom prst="rect">
            <a:avLst/>
          </a:prstGeom>
        </p:spPr>
        <p:txBody>
          <a:bodyPr/>
          <a:lstStyle>
            <a:lvl1pPr marL="0" indent="0">
              <a:defRPr sz="1600"/>
            </a:lvl1pPr>
          </a:lstStyle>
          <a:p>
            <a:pPr marL="0" indent="0">
              <a:defRPr sz="16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629841" y="457200"/>
            <a:ext cx="2949179" cy="1600200"/>
          </a:xfrm>
          <a:prstGeom prst="rect">
            <a:avLst/>
          </a:prstGeom>
        </p:spPr>
        <p:txBody>
          <a:bodyPr anchor="b"/>
          <a:lstStyle>
            <a:lvl1pPr>
              <a:defRPr sz="2400"/>
            </a:lvl1pPr>
          </a:lstStyle>
          <a:p>
            <a:r>
              <a:t>Title Text</a:t>
            </a:r>
          </a:p>
        </p:txBody>
      </p:sp>
      <p:sp>
        <p:nvSpPr>
          <p:cNvPr id="105" name="Picture Placeholder 2"/>
          <p:cNvSpPr>
            <a:spLocks noGrp="1"/>
          </p:cNvSpPr>
          <p:nvPr>
            <p:ph type="pic" sz="half" idx="21"/>
          </p:nvPr>
        </p:nvSpPr>
        <p:spPr>
          <a:xfrm>
            <a:off x="3887390" y="987426"/>
            <a:ext cx="4629151" cy="4873625"/>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629841" y="2057400"/>
            <a:ext cx="2949179" cy="3811588"/>
          </a:xfrm>
          <a:prstGeom prst="rect">
            <a:avLst/>
          </a:prstGeom>
        </p:spPr>
        <p:txBody>
          <a:bodyPr/>
          <a:lstStyle>
            <a:lvl1pPr marL="0" indent="0">
              <a:defRPr sz="1200"/>
            </a:lvl1pPr>
            <a:lvl2pPr marL="0" indent="342900">
              <a:buSzTx/>
              <a:buNone/>
              <a:defRPr sz="1200"/>
            </a:lvl2pPr>
            <a:lvl3pPr marL="0" indent="685800">
              <a:buSzTx/>
              <a:buNone/>
              <a:defRPr sz="1200"/>
            </a:lvl3pPr>
            <a:lvl4pPr marL="0" indent="1028700">
              <a:buSzTx/>
              <a:buNone/>
              <a:defRPr sz="1200"/>
            </a:lvl4pPr>
            <a:lvl5pPr marL="0" indent="1371600">
              <a:buSzTx/>
              <a:buNone/>
              <a:defRPr sz="12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28625" y="365126"/>
            <a:ext cx="828675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28625" y="1825625"/>
            <a:ext cx="8286750" cy="4207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598356" y="6441450"/>
            <a:ext cx="117020" cy="115416"/>
          </a:xfrm>
          <a:prstGeom prst="rect">
            <a:avLst/>
          </a:prstGeom>
          <a:ln w="12700">
            <a:miter lim="400000"/>
          </a:ln>
        </p:spPr>
        <p:txBody>
          <a:bodyPr wrap="none" lIns="0" tIns="0" rIns="0" bIns="0" anchor="ctr">
            <a:spAutoFit/>
          </a:bodyPr>
          <a:lstStyle>
            <a:lvl1pPr algn="r">
              <a:defRPr sz="75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transition spd="med"/>
  <p:hf hdr="0" ftr="0" dt="0"/>
  <p:txStyles>
    <p:titleStyle>
      <a:lvl1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9pPr>
    </p:titleStyle>
    <p:bodyStyle>
      <a:lvl1pPr marL="171450" marR="0" indent="-171450" algn="l" defTabSz="685800" rtl="0" latinLnBrk="0">
        <a:lnSpc>
          <a:spcPct val="90000"/>
        </a:lnSpc>
        <a:spcBef>
          <a:spcPts val="75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1pPr>
      <a:lvl2pPr marL="542925" marR="0" indent="-200025"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2pPr>
      <a:lvl3pPr marL="925829" marR="0" indent="-240029"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3pPr>
      <a:lvl4pPr marL="12954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4pPr>
      <a:lvl5pPr marL="16383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5pPr>
      <a:lvl6pPr marL="19812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6pPr>
      <a:lvl7pPr marL="23241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7pPr>
      <a:lvl8pPr marL="26670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8pPr>
      <a:lvl9pPr marL="30099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9pPr>
    </p:bodyStyle>
    <p:otherStyle>
      <a:lvl1pPr marL="0" marR="0" indent="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PHENIX status"/>
          <p:cNvSpPr txBox="1">
            <a:spLocks noGrp="1"/>
          </p:cNvSpPr>
          <p:nvPr>
            <p:ph type="ctrTitle"/>
          </p:nvPr>
        </p:nvSpPr>
        <p:spPr>
          <a:xfrm>
            <a:off x="609880" y="2527861"/>
            <a:ext cx="7750970" cy="1460596"/>
          </a:xfrm>
          <a:prstGeom prst="rect">
            <a:avLst/>
          </a:prstGeom>
        </p:spPr>
        <p:txBody>
          <a:bodyPr>
            <a:normAutofit/>
          </a:bodyPr>
          <a:lstStyle/>
          <a:p>
            <a:r>
              <a:rPr sz="4800" dirty="0">
                <a:latin typeface="Times New Roman" panose="02020603050405020304" pitchFamily="18" charset="0"/>
                <a:cs typeface="Times New Roman" panose="02020603050405020304" pitchFamily="18" charset="0"/>
              </a:rPr>
              <a:t>sPHENIX status</a:t>
            </a:r>
          </a:p>
        </p:txBody>
      </p:sp>
      <p:sp>
        <p:nvSpPr>
          <p:cNvPr id="127" name="RHC time meeting &amp; RHIC coordination meeting…"/>
          <p:cNvSpPr txBox="1">
            <a:spLocks noGrp="1"/>
          </p:cNvSpPr>
          <p:nvPr>
            <p:ph type="subTitle" sz="quarter" idx="1"/>
          </p:nvPr>
        </p:nvSpPr>
        <p:spPr>
          <a:xfrm>
            <a:off x="609880" y="5101447"/>
            <a:ext cx="7750970" cy="559639"/>
          </a:xfrm>
          <a:prstGeom prst="rect">
            <a:avLst/>
          </a:prstGeom>
        </p:spPr>
        <p:txBody>
          <a:bodyPr>
            <a:noAutofit/>
          </a:bodyPr>
          <a:lstStyle/>
          <a:p>
            <a:r>
              <a:rPr lang="en-US" sz="1800" dirty="0">
                <a:latin typeface="Times New Roman" panose="02020603050405020304" pitchFamily="18" charset="0"/>
                <a:cs typeface="Times New Roman" panose="02020603050405020304" pitchFamily="18" charset="0"/>
              </a:rPr>
              <a:t>Time M</a:t>
            </a:r>
            <a:r>
              <a:rPr sz="1800" dirty="0">
                <a:latin typeface="Times New Roman" panose="02020603050405020304" pitchFamily="18" charset="0"/>
                <a:cs typeface="Times New Roman" panose="02020603050405020304" pitchFamily="18" charset="0"/>
              </a:rPr>
              <a:t>eeting</a:t>
            </a:r>
          </a:p>
          <a:p>
            <a:r>
              <a:rPr lang="en-US" sz="1800" dirty="0">
                <a:latin typeface="Times New Roman" panose="02020603050405020304" pitchFamily="18" charset="0"/>
                <a:cs typeface="Times New Roman" panose="02020603050405020304" pitchFamily="18" charset="0"/>
              </a:rPr>
              <a:t>May</a:t>
            </a:r>
            <a:r>
              <a:rP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13</a:t>
            </a:r>
            <a:r>
              <a:rPr sz="1800" dirty="0">
                <a:latin typeface="Times New Roman" panose="02020603050405020304" pitchFamily="18" charset="0"/>
                <a:cs typeface="Times New Roman" panose="02020603050405020304" pitchFamily="18" charset="0"/>
              </a:rPr>
              <a:t>, 202</a:t>
            </a:r>
            <a:r>
              <a:rPr lang="en-US" sz="1800" dirty="0">
                <a:latin typeface="Times New Roman" panose="02020603050405020304" pitchFamily="18" charset="0"/>
                <a:cs typeface="Times New Roman" panose="02020603050405020304" pitchFamily="18" charset="0"/>
              </a:rPr>
              <a:t>5</a:t>
            </a:r>
            <a:endParaRPr sz="1800" dirty="0">
              <a:latin typeface="Times New Roman" panose="02020603050405020304" pitchFamily="18" charset="0"/>
              <a:cs typeface="Times New Roman" panose="02020603050405020304" pitchFamily="18" charset="0"/>
            </a:endParaRPr>
          </a:p>
        </p:txBody>
      </p:sp>
      <p:sp>
        <p:nvSpPr>
          <p:cNvPr id="128" name="Text Placeholder 4"/>
          <p:cNvSpPr>
            <a:spLocks noGrp="1"/>
          </p:cNvSpPr>
          <p:nvPr>
            <p:ph type="body" idx="21"/>
          </p:nvPr>
        </p:nvSpPr>
        <p:spPr>
          <a:xfrm>
            <a:off x="609880" y="3811851"/>
            <a:ext cx="7750970" cy="9447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a:defRPr sz="2400">
                <a:solidFill>
                  <a:srgbClr val="FFFFFF"/>
                </a:solidFill>
              </a:defRPr>
            </a:pPr>
            <a:r>
              <a:rPr sz="2800" dirty="0">
                <a:latin typeface="Times New Roman" panose="02020603050405020304" pitchFamily="18" charset="0"/>
                <a:cs typeface="Times New Roman" panose="02020603050405020304" pitchFamily="18" charset="0"/>
              </a:rPr>
              <a:t>Kin Yip</a:t>
            </a:r>
          </a:p>
          <a:p>
            <a:pPr>
              <a:defRPr sz="2400">
                <a:solidFill>
                  <a:srgbClr val="FFFFFF"/>
                </a:solidFill>
              </a:defRPr>
            </a:pPr>
            <a:r>
              <a:rPr sz="2800" dirty="0">
                <a:latin typeface="Times New Roman" panose="02020603050405020304" pitchFamily="18" charset="0"/>
                <a:cs typeface="Times New Roman" panose="02020603050405020304" pitchFamily="18" charset="0"/>
              </a:rPr>
              <a:t>sPHENIX Director</a:t>
            </a:r>
            <a:r>
              <a:rPr lang="en-US" sz="2800" dirty="0">
                <a:latin typeface="Times New Roman" panose="02020603050405020304" pitchFamily="18" charset="0"/>
                <a:cs typeface="Times New Roman" panose="02020603050405020304" pitchFamily="18" charset="0"/>
              </a:rPr>
              <a:t> of Operations </a:t>
            </a:r>
            <a:endParaRPr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BEF1027-B48D-2F12-EBDA-C2C3773962B6}"/>
              </a:ext>
            </a:extLst>
          </p:cNvPr>
          <p:cNvSpPr>
            <a:spLocks noGrp="1"/>
          </p:cNvSpPr>
          <p:nvPr>
            <p:ph type="sldNum" sz="quarter" idx="2"/>
          </p:nvPr>
        </p:nvSpPr>
        <p:spPr>
          <a:xfrm>
            <a:off x="6500300" y="6298643"/>
            <a:ext cx="52900" cy="115416"/>
          </a:xfrm>
        </p:spPr>
        <p:txBody>
          <a:bodyPr/>
          <a:lstStyle/>
          <a:p>
            <a:fld id="{86CB4B4D-7CA3-9044-876B-883B54F8677D}" type="slidenum">
              <a:rPr lang="en-US" smtClean="0"/>
              <a:t>1</a:t>
            </a:fld>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EC9D7-B739-976E-7F22-820A2C2A0A25}"/>
              </a:ext>
            </a:extLst>
          </p:cNvPr>
          <p:cNvSpPr>
            <a:spLocks noGrp="1"/>
          </p:cNvSpPr>
          <p:nvPr>
            <p:ph idx="1"/>
          </p:nvPr>
        </p:nvSpPr>
        <p:spPr>
          <a:xfrm>
            <a:off x="141026" y="491541"/>
            <a:ext cx="9047041" cy="6311374"/>
          </a:xfrm>
          <a:solidFill>
            <a:schemeClr val="bg1"/>
          </a:solidFill>
        </p:spPr>
        <p:txBody>
          <a:bodyPr>
            <a:normAutofit fontScale="25000" lnSpcReduction="20000"/>
          </a:bodyPr>
          <a:lstStyle/>
          <a:p>
            <a:pPr marL="0" marR="0" indent="0">
              <a:lnSpc>
                <a:spcPct val="20000"/>
              </a:lnSpc>
              <a:spcBef>
                <a:spcPts val="0"/>
              </a:spcBef>
            </a:pPr>
            <a:endParaRPr lang="en-US" sz="8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347472" marR="0" indent="-347472">
              <a:lnSpc>
                <a:spcPct val="120000"/>
              </a:lnSpc>
              <a:spcBef>
                <a:spcPts val="0"/>
              </a:spcBef>
              <a:buFont typeface="Arial" panose="020B0604020202020204" pitchFamily="34" charset="0"/>
              <a:buChar char="•"/>
            </a:pPr>
            <a:r>
              <a:rPr lang="en-US" sz="8800"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rPr>
              <a:t>Since last Friday afternoon, we have been running the experiment in a "dry run" which exercises the detector, electronics, and software as we plan to operate them when we start taking collision data, and we are studying the monitoring plots and offline analysis to make sure the detector is running optimally.</a:t>
            </a:r>
          </a:p>
          <a:p>
            <a:pPr marL="342900" indent="-342900" fontAlgn="base">
              <a:lnSpc>
                <a:spcPct val="120000"/>
              </a:lnSpc>
              <a:spcBef>
                <a:spcPts val="0"/>
              </a:spcBef>
              <a:buFont typeface="Arial" panose="020B0604020202020204" pitchFamily="34" charset="0"/>
              <a:buChar char="•"/>
            </a:pPr>
            <a:endParaRPr lang="en-US" sz="8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fontAlgn="base">
              <a:lnSpc>
                <a:spcPct val="120000"/>
              </a:lnSpc>
              <a:spcBef>
                <a:spcPts val="0"/>
              </a:spcBef>
              <a:buFont typeface="Arial" panose="020B0604020202020204" pitchFamily="34" charset="0"/>
              <a:buChar char="•"/>
            </a:pPr>
            <a:r>
              <a:rPr lang="en-US" sz="8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DAQ system has benefited from the dry run and our maximum data transfer to SDCC is found to be about 35 GB/s.</a:t>
            </a:r>
          </a:p>
          <a:p>
            <a:pPr marL="342900" indent="-342900" fontAlgn="base">
              <a:lnSpc>
                <a:spcPct val="120000"/>
              </a:lnSpc>
              <a:spcBef>
                <a:spcPts val="0"/>
              </a:spcBef>
              <a:buFont typeface="Arial" panose="020B0604020202020204" pitchFamily="34" charset="0"/>
              <a:buChar char="•"/>
            </a:pPr>
            <a:endParaRPr lang="en-US" sz="8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fontAlgn="base">
              <a:lnSpc>
                <a:spcPct val="120000"/>
              </a:lnSpc>
              <a:spcBef>
                <a:spcPts val="0"/>
              </a:spcBef>
              <a:buFont typeface="Arial" panose="020B0604020202020204" pitchFamily="34" charset="0"/>
              <a:buChar char="•"/>
            </a:pPr>
            <a:r>
              <a:rPr lang="en-US" sz="8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Ongoing chiller/AC issues not yet resolved but crucial for operations:</a:t>
            </a:r>
            <a:endParaRPr lang="en-US" sz="8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730376" lvl="2" indent="-347472" fontAlgn="base">
              <a:lnSpc>
                <a:spcPct val="120000"/>
              </a:lnSpc>
              <a:spcBef>
                <a:spcPts val="0"/>
              </a:spcBef>
              <a:buFont typeface="Courier New" panose="02070309020205020404" pitchFamily="49" charset="0"/>
              <a:buChar char="o"/>
            </a:pPr>
            <a:r>
              <a:rPr lang="en-US" sz="8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The pump room in 1008C has been installed with two new valves which make the flow control more robust.</a:t>
            </a:r>
          </a:p>
          <a:p>
            <a:pPr marL="730376" lvl="2" indent="-347472" fontAlgn="base">
              <a:lnSpc>
                <a:spcPct val="120000"/>
              </a:lnSpc>
              <a:spcBef>
                <a:spcPts val="0"/>
              </a:spcBef>
              <a:buFont typeface="Courier New" panose="02070309020205020404" pitchFamily="49" charset="0"/>
              <a:buChar char="o"/>
            </a:pPr>
            <a:r>
              <a:rPr lang="en-US" sz="8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But the rental chiller didn’t work even after multi-day debugging.  </a:t>
            </a:r>
          </a:p>
          <a:p>
            <a:pPr marL="730376" lvl="2" indent="-347472" fontAlgn="base">
              <a:lnSpc>
                <a:spcPct val="120000"/>
              </a:lnSpc>
              <a:spcBef>
                <a:spcPts val="0"/>
              </a:spcBef>
              <a:buFont typeface="Courier New" panose="02070309020205020404" pitchFamily="49" charset="0"/>
              <a:buChar char="o"/>
            </a:pPr>
            <a:r>
              <a:rPr lang="en-US" sz="8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We now use chiller #3.  Other parts for both chillers #3/4 are arriving or have arrived.</a:t>
            </a:r>
          </a:p>
          <a:p>
            <a:pPr marL="342900" indent="-342900" fontAlgn="base">
              <a:lnSpc>
                <a:spcPct val="120000"/>
              </a:lnSpc>
              <a:spcBef>
                <a:spcPts val="0"/>
              </a:spcBef>
              <a:buFont typeface="Arial" panose="020B0604020202020204" pitchFamily="34" charset="0"/>
              <a:buChar char="•"/>
            </a:pPr>
            <a:endParaRPr lang="en-US" sz="8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730376" lvl="2" indent="-347472" fontAlgn="base">
              <a:lnSpc>
                <a:spcPct val="120000"/>
              </a:lnSpc>
              <a:spcBef>
                <a:spcPts val="0"/>
              </a:spcBef>
              <a:buFont typeface="Courier New" panose="02070309020205020404" pitchFamily="49" charset="0"/>
              <a:buChar char="o"/>
            </a:pPr>
            <a:r>
              <a:rPr lang="en-US" sz="8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The fuses of an air-conditioning unit on top of rack room needed to be replaced twice in a week.  </a:t>
            </a:r>
            <a:r>
              <a:rPr lang="en-US" sz="8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Fan motor &amp; </a:t>
            </a:r>
            <a:r>
              <a:rPr lang="en-US" sz="8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loose connection had been replaced but not sure whether these have solved the problem.</a:t>
            </a:r>
          </a:p>
          <a:p>
            <a:pPr marL="342900" indent="-342900" fontAlgn="base">
              <a:lnSpc>
                <a:spcPct val="100000"/>
              </a:lnSpc>
              <a:spcBef>
                <a:spcPts val="0"/>
              </a:spcBef>
              <a:buFont typeface="Arial" panose="020B0604020202020204" pitchFamily="34" charset="0"/>
              <a:buChar char="•"/>
            </a:pPr>
            <a:endParaRPr lang="en-US" sz="225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0CC3E11-0D1E-9781-2E20-100133909B7D}"/>
              </a:ext>
            </a:extLst>
          </p:cNvPr>
          <p:cNvSpPr>
            <a:spLocks noGrp="1"/>
          </p:cNvSpPr>
          <p:nvPr>
            <p:ph type="title"/>
          </p:nvPr>
        </p:nvSpPr>
        <p:spPr>
          <a:xfrm>
            <a:off x="127046" y="-104659"/>
            <a:ext cx="9039225" cy="865064"/>
          </a:xfrm>
        </p:spPr>
        <p:txBody>
          <a:bodyPr>
            <a:normAutofit/>
          </a:bodyPr>
          <a:lstStyle/>
          <a:p>
            <a:pPr algn="ctr"/>
            <a:r>
              <a:rPr lang="en-US" dirty="0" err="1">
                <a:solidFill>
                  <a:srgbClr val="00B050"/>
                </a:solidFill>
                <a:latin typeface="Times New Roman" panose="02020603050405020304" pitchFamily="18" charset="0"/>
                <a:cs typeface="Times New Roman" panose="02020603050405020304" pitchFamily="18" charset="0"/>
              </a:rPr>
              <a:t>sPHENIX</a:t>
            </a:r>
            <a:r>
              <a:rPr lang="en-US" dirty="0">
                <a:solidFill>
                  <a:srgbClr val="00B050"/>
                </a:solidFill>
                <a:latin typeface="Times New Roman" panose="02020603050405020304" pitchFamily="18" charset="0"/>
                <a:cs typeface="Times New Roman" panose="02020603050405020304" pitchFamily="18" charset="0"/>
              </a:rPr>
              <a:t> Status</a:t>
            </a:r>
          </a:p>
        </p:txBody>
      </p:sp>
      <p:sp>
        <p:nvSpPr>
          <p:cNvPr id="7" name="Slide Number Placeholder 6">
            <a:extLst>
              <a:ext uri="{FF2B5EF4-FFF2-40B4-BE49-F238E27FC236}">
                <a16:creationId xmlns:a16="http://schemas.microsoft.com/office/drawing/2014/main" id="{8D44A497-56EB-005D-2F93-2E106305CD0E}"/>
              </a:ext>
            </a:extLst>
          </p:cNvPr>
          <p:cNvSpPr>
            <a:spLocks noGrp="1"/>
          </p:cNvSpPr>
          <p:nvPr>
            <p:ph type="sldNum" sz="quarter" idx="2"/>
          </p:nvPr>
        </p:nvSpPr>
        <p:spPr>
          <a:xfrm flipH="1">
            <a:off x="9009386" y="6587701"/>
            <a:ext cx="52899" cy="115416"/>
          </a:xfrm>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1268433319"/>
      </p:ext>
    </p:extLst>
  </p:cSld>
  <p:clrMapOvr>
    <a:masterClrMapping/>
  </p:clrMapOvr>
  <p:transition spd="med"/>
</p:sld>
</file>

<file path=ppt/theme/theme1.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46d32cf5-67aa-4169-8b5a-b88b5954077c">2024-02-21T14:12:02+00:00</Date>
    <lcf76f155ced4ddcb4097134ff3c332f xmlns="46d32cf5-67aa-4169-8b5a-b88b5954077c">
      <Terms xmlns="http://schemas.microsoft.com/office/infopath/2007/PartnerControls"/>
    </lcf76f155ced4ddcb4097134ff3c332f>
    <TaxCatchAll xmlns="3bfd71d5-c7ac-4dca-b865-a609d1eb40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72DF185586794B9FD90DFA27274EE3" ma:contentTypeVersion="19" ma:contentTypeDescription="Create a new document." ma:contentTypeScope="" ma:versionID="6b5c440b9e1a4f3bdd077bc4993ce17d">
  <xsd:schema xmlns:xsd="http://www.w3.org/2001/XMLSchema" xmlns:xs="http://www.w3.org/2001/XMLSchema" xmlns:p="http://schemas.microsoft.com/office/2006/metadata/properties" xmlns:ns2="46d32cf5-67aa-4169-8b5a-b88b5954077c" xmlns:ns3="a15366be-a11d-406f-97c0-25efe51bccc8" xmlns:ns4="3bfd71d5-c7ac-4dca-b865-a609d1eb4074" targetNamespace="http://schemas.microsoft.com/office/2006/metadata/properties" ma:root="true" ma:fieldsID="04ea1c653435450ae8f27b81b248e8d7" ns2:_="" ns3:_="" ns4:_="">
    <xsd:import namespace="46d32cf5-67aa-4169-8b5a-b88b5954077c"/>
    <xsd:import namespace="a15366be-a11d-406f-97c0-25efe51bccc8"/>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ate"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4: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32cf5-67aa-4169-8b5a-b88b59540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2" nillable="true" ma:displayName="Date" ma:default="[today]" ma:format="DateTime" ma:internalName="Date">
      <xsd:simpleType>
        <xsd:restriction base="dms:DateTim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5366be-a11d-406f-97c0-25efe51bcc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51bce98-7737-4717-bdeb-0f7fab7ce19e}" ma:internalName="TaxCatchAll" ma:showField="CatchAllData" ma:web="a15366be-a11d-406f-97c0-25efe51bcc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7FC6D0-1318-4919-89B5-CF65DF79CEF6}">
  <ds:schemaRefs>
    <ds:schemaRef ds:uri="http://purl.org/dc/terms/"/>
    <ds:schemaRef ds:uri="http://schemas.openxmlformats.org/package/2006/metadata/core-properties"/>
    <ds:schemaRef ds:uri="http://purl.org/dc/dcmitype/"/>
    <ds:schemaRef ds:uri="http://schemas.microsoft.com/office/2006/documentManagement/types"/>
    <ds:schemaRef ds:uri="46d32cf5-67aa-4169-8b5a-b88b5954077c"/>
    <ds:schemaRef ds:uri="http://purl.org/dc/elements/1.1/"/>
    <ds:schemaRef ds:uri="http://schemas.microsoft.com/office/2006/metadata/properties"/>
    <ds:schemaRef ds:uri="http://schemas.microsoft.com/office/infopath/2007/PartnerControls"/>
    <ds:schemaRef ds:uri="3bfd71d5-c7ac-4dca-b865-a609d1eb4074"/>
    <ds:schemaRef ds:uri="a15366be-a11d-406f-97c0-25efe51bccc8"/>
    <ds:schemaRef ds:uri="http://www.w3.org/XML/1998/namespace"/>
  </ds:schemaRefs>
</ds:datastoreItem>
</file>

<file path=customXml/itemProps2.xml><?xml version="1.0" encoding="utf-8"?>
<ds:datastoreItem xmlns:ds="http://schemas.openxmlformats.org/officeDocument/2006/customXml" ds:itemID="{CE9AE2C4-B681-4EA4-B8C9-3FD150EAF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32cf5-67aa-4169-8b5a-b88b5954077c"/>
    <ds:schemaRef ds:uri="a15366be-a11d-406f-97c0-25efe51bccc8"/>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6F2207-6B5B-489E-9C4F-A860AF0407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41824</TotalTime>
  <Words>205</Words>
  <Application>Microsoft Office PowerPoint</Application>
  <PresentationFormat>On-screen Show (4:3)</PresentationFormat>
  <Paragraphs>19</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Courier New</vt:lpstr>
      <vt:lpstr>Times New Roman</vt:lpstr>
      <vt:lpstr>BNL</vt:lpstr>
      <vt:lpstr>sPHENIX status</vt:lpstr>
      <vt:lpstr>sPHENIX Status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Meeting on May. 6, 2025</dc:title>
  <cp:lastModifiedBy>Yip, Kin</cp:lastModifiedBy>
  <cp:revision>451</cp:revision>
  <dcterms:modified xsi:type="dcterms:W3CDTF">2025-05-13T11:43:38Z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0x0101009E72DF185586794B9FD90DFA27274EE3</vt:lpwstr>
  </property>
  <property fmtid="{D5CDD505-2E9C-101B-9397-08002B2CF9AE}" pid="3" name="MediaServiceImageTags">
    <vt:lpwstr/>
  </property>
</Properties>
</file>