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5/13/25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13 May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13 May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 May 2025</a:t>
            </a:r>
            <a:endParaRPr lang="en-US" dirty="0"/>
          </a:p>
        </p:txBody>
      </p:sp>
      <p:pic>
        <p:nvPicPr>
          <p:cNvPr id="5" name="Picture 4" descr="Timeline&#10;&#10;AI-generated content may be incorrect.">
            <a:extLst>
              <a:ext uri="{FF2B5EF4-FFF2-40B4-BE49-F238E27FC236}">
                <a16:creationId xmlns:a16="http://schemas.microsoft.com/office/drawing/2014/main" id="{95525B36-2C24-34E0-FB18-B5C544097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18320"/>
            <a:ext cx="7772400" cy="4475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 May 2025</a:t>
            </a:r>
            <a:endParaRPr lang="en-US" dirty="0"/>
          </a:p>
        </p:txBody>
      </p:sp>
      <p:pic>
        <p:nvPicPr>
          <p:cNvPr id="4" name="Picture 3" descr="Chart, timeline&#10;&#10;AI-generated content may be incorrect.">
            <a:extLst>
              <a:ext uri="{FF2B5EF4-FFF2-40B4-BE49-F238E27FC236}">
                <a16:creationId xmlns:a16="http://schemas.microsoft.com/office/drawing/2014/main" id="{7F462212-CDB0-F176-CDA2-E4FCB4096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772400" cy="448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Planning to spend the week of 19 May doing EBIS beam development.</a:t>
            </a:r>
          </a:p>
          <a:p>
            <a:pPr marL="0" indent="0">
              <a:buNone/>
            </a:pPr>
            <a:r>
              <a:rPr lang="en-US" sz="1800" dirty="0"/>
              <a:t>Boeing will run with ions from EBIS for the week following Memorial Day.</a:t>
            </a:r>
          </a:p>
          <a:p>
            <a:pPr marL="0" indent="0">
              <a:buNone/>
            </a:pPr>
            <a:r>
              <a:rPr lang="en-US" sz="1800" dirty="0"/>
              <a:t>The NASA radiobiology program starts 2 June 2025 </a:t>
            </a:r>
            <a:r>
              <a:rPr lang="en-US" sz="1800"/>
              <a:t>running through 27 June.  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The NASA radiobiology program is crucially dependent upon EBIS as the ion source.  </a:t>
            </a:r>
          </a:p>
          <a:p>
            <a:pPr marL="0" indent="0">
              <a:buNone/>
            </a:pPr>
            <a:r>
              <a:rPr lang="en-US" sz="1800" dirty="0"/>
              <a:t>Without EBIS, the June radiobiology program will have to be postponed or cancelled.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 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28168</TotalTime>
  <Words>98</Words>
  <Application>Microsoft Macintosh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201</cp:revision>
  <cp:lastPrinted>2014-07-18T19:14:13Z</cp:lastPrinted>
  <dcterms:created xsi:type="dcterms:W3CDTF">2010-12-02T21:18:56Z</dcterms:created>
  <dcterms:modified xsi:type="dcterms:W3CDTF">2025-05-13T14:46:01Z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