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356" r:id="rId5"/>
    <p:sldId id="360" r:id="rId6"/>
    <p:sldId id="362" r:id="rId7"/>
    <p:sldId id="357" r:id="rId8"/>
    <p:sldId id="361" r:id="rId9"/>
    <p:sldId id="363" r:id="rId10"/>
    <p:sldId id="318" r:id="rId11"/>
    <p:sldId id="345" r:id="rId12"/>
    <p:sldId id="339" r:id="rId13"/>
    <p:sldId id="306" r:id="rId14"/>
    <p:sldId id="355" r:id="rId15"/>
    <p:sldId id="358" r:id="rId16"/>
    <p:sldId id="359" r:id="rId17"/>
    <p:sldId id="354" r:id="rId18"/>
    <p:sldId id="304" r:id="rId19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41F63-D236-4101-B3A9-10AAE7CE17FC}" v="22" dt="2025-05-13T15:34:20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74F41F63-D236-4101-B3A9-10AAE7CE17FC}"/>
    <pc:docChg chg="undo custSel modSld">
      <pc:chgData name="Marr, Gregory" userId="3561ba5d-ecd2-4074-b30a-c8c766e651bb" providerId="ADAL" clId="{74F41F63-D236-4101-B3A9-10AAE7CE17FC}" dt="2025-05-13T15:33:55.855" v="636" actId="27918"/>
      <pc:docMkLst>
        <pc:docMk/>
      </pc:docMkLst>
      <pc:sldChg chg="modSp mod">
        <pc:chgData name="Marr, Gregory" userId="3561ba5d-ecd2-4074-b30a-c8c766e651bb" providerId="ADAL" clId="{74F41F63-D236-4101-B3A9-10AAE7CE17FC}" dt="2025-05-13T14:04:39.690" v="197" actId="20577"/>
        <pc:sldMkLst>
          <pc:docMk/>
          <pc:sldMk cId="3919863926" sldId="306"/>
        </pc:sldMkLst>
        <pc:spChg chg="mod">
          <ac:chgData name="Marr, Gregory" userId="3561ba5d-ecd2-4074-b30a-c8c766e651bb" providerId="ADAL" clId="{74F41F63-D236-4101-B3A9-10AAE7CE17FC}" dt="2025-05-13T14:04:39.690" v="197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delSp modSp mod">
        <pc:chgData name="Marr, Gregory" userId="3561ba5d-ecd2-4074-b30a-c8c766e651bb" providerId="ADAL" clId="{74F41F63-D236-4101-B3A9-10AAE7CE17FC}" dt="2025-05-13T13:31:57.940" v="63" actId="20577"/>
        <pc:sldMkLst>
          <pc:docMk/>
          <pc:sldMk cId="1351841527" sldId="318"/>
        </pc:sldMkLst>
        <pc:spChg chg="mod">
          <ac:chgData name="Marr, Gregory" userId="3561ba5d-ecd2-4074-b30a-c8c766e651bb" providerId="ADAL" clId="{74F41F63-D236-4101-B3A9-10AAE7CE17FC}" dt="2025-05-13T13:31:57.940" v="63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74F41F63-D236-4101-B3A9-10AAE7CE17FC}" dt="2025-05-13T13:30:47.603" v="1" actId="478"/>
          <ac:picMkLst>
            <pc:docMk/>
            <pc:sldMk cId="1351841527" sldId="318"/>
            <ac:picMk id="6" creationId="{965FA080-D31C-A594-5FA0-A5C3C0B2633F}"/>
          </ac:picMkLst>
        </pc:picChg>
      </pc:sldChg>
      <pc:sldChg chg="addSp delSp modSp mod">
        <pc:chgData name="Marr, Gregory" userId="3561ba5d-ecd2-4074-b30a-c8c766e651bb" providerId="ADAL" clId="{74F41F63-D236-4101-B3A9-10AAE7CE17FC}" dt="2025-05-13T15:31:35.948" v="633" actId="20577"/>
        <pc:sldMkLst>
          <pc:docMk/>
          <pc:sldMk cId="1336046822" sldId="339"/>
        </pc:sldMkLst>
        <pc:spChg chg="mod">
          <ac:chgData name="Marr, Gregory" userId="3561ba5d-ecd2-4074-b30a-c8c766e651bb" providerId="ADAL" clId="{74F41F63-D236-4101-B3A9-10AAE7CE17FC}" dt="2025-05-13T15:31:35.948" v="633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74F41F63-D236-4101-B3A9-10AAE7CE17FC}" dt="2025-05-13T14:47:36.563" v="268" actId="1038"/>
          <ac:picMkLst>
            <pc:docMk/>
            <pc:sldMk cId="1336046822" sldId="339"/>
            <ac:picMk id="4" creationId="{CA7CF401-ED61-246E-91C5-9F32C74E4A44}"/>
          </ac:picMkLst>
        </pc:picChg>
        <pc:picChg chg="del">
          <ac:chgData name="Marr, Gregory" userId="3561ba5d-ecd2-4074-b30a-c8c766e651bb" providerId="ADAL" clId="{74F41F63-D236-4101-B3A9-10AAE7CE17FC}" dt="2025-05-13T14:00:32.202" v="137" actId="478"/>
          <ac:picMkLst>
            <pc:docMk/>
            <pc:sldMk cId="1336046822" sldId="339"/>
            <ac:picMk id="5" creationId="{9AF7F6B3-BF54-6D9A-3BBB-66FC1761B46B}"/>
          </ac:picMkLst>
        </pc:picChg>
        <pc:picChg chg="add mod">
          <ac:chgData name="Marr, Gregory" userId="3561ba5d-ecd2-4074-b30a-c8c766e651bb" providerId="ADAL" clId="{74F41F63-D236-4101-B3A9-10AAE7CE17FC}" dt="2025-05-13T14:47:31.428" v="259" actId="1038"/>
          <ac:picMkLst>
            <pc:docMk/>
            <pc:sldMk cId="1336046822" sldId="339"/>
            <ac:picMk id="7" creationId="{447964B9-B3FF-595D-87CA-15C32FDE4F25}"/>
          </ac:picMkLst>
        </pc:picChg>
        <pc:picChg chg="del">
          <ac:chgData name="Marr, Gregory" userId="3561ba5d-ecd2-4074-b30a-c8c766e651bb" providerId="ADAL" clId="{74F41F63-D236-4101-B3A9-10AAE7CE17FC}" dt="2025-05-13T14:47:18.642" v="201" actId="478"/>
          <ac:picMkLst>
            <pc:docMk/>
            <pc:sldMk cId="1336046822" sldId="339"/>
            <ac:picMk id="8" creationId="{57E6A177-8CEE-296A-B66F-37F880872524}"/>
          </ac:picMkLst>
        </pc:picChg>
      </pc:sldChg>
      <pc:sldChg chg="modSp mod">
        <pc:chgData name="Marr, Gregory" userId="3561ba5d-ecd2-4074-b30a-c8c766e651bb" providerId="ADAL" clId="{74F41F63-D236-4101-B3A9-10AAE7CE17FC}" dt="2025-05-13T13:57:10.808" v="132" actId="207"/>
        <pc:sldMkLst>
          <pc:docMk/>
          <pc:sldMk cId="1973591361" sldId="345"/>
        </pc:sldMkLst>
        <pc:spChg chg="mod">
          <ac:chgData name="Marr, Gregory" userId="3561ba5d-ecd2-4074-b30a-c8c766e651bb" providerId="ADAL" clId="{74F41F63-D236-4101-B3A9-10AAE7CE17FC}" dt="2025-05-13T13:56:46.624" v="127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74F41F63-D236-4101-B3A9-10AAE7CE17FC}" dt="2025-05-13T13:32:21.931" v="71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74F41F63-D236-4101-B3A9-10AAE7CE17FC}" dt="2025-05-13T13:57:10.808" v="132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74F41F63-D236-4101-B3A9-10AAE7CE17FC}" dt="2025-05-13T13:56:11.148" v="103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">
        <pc:chgData name="Marr, Gregory" userId="3561ba5d-ecd2-4074-b30a-c8c766e651bb" providerId="ADAL" clId="{74F41F63-D236-4101-B3A9-10AAE7CE17FC}" dt="2025-05-13T15:33:55.855" v="636" actId="27918"/>
        <pc:sldMkLst>
          <pc:docMk/>
          <pc:sldMk cId="3153405175" sldId="359"/>
        </pc:sldMkLst>
      </pc:sldChg>
      <pc:sldChg chg="mod modShow">
        <pc:chgData name="Marr, Gregory" userId="3561ba5d-ecd2-4074-b30a-c8c766e651bb" providerId="ADAL" clId="{74F41F63-D236-4101-B3A9-10AAE7CE17FC}" dt="2025-05-13T13:24:34.769" v="0" actId="729"/>
        <pc:sldMkLst>
          <pc:docMk/>
          <pc:sldMk cId="1148163421" sldId="361"/>
        </pc:sldMkLst>
      </pc:sldChg>
      <pc:sldChg chg="mod">
        <pc:chgData name="Marr, Gregory" userId="3561ba5d-ecd2-4074-b30a-c8c766e651bb" providerId="ADAL" clId="{74F41F63-D236-4101-B3A9-10AAE7CE17FC}" dt="2025-05-13T15:32:53.644" v="635" actId="27918"/>
        <pc:sldMkLst>
          <pc:docMk/>
          <pc:sldMk cId="1164877456" sldId="3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40-4BAD-A91E-5317AA8F258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40-4BAD-A91E-5317AA8F258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40-4BAD-A91E-5317AA8F2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5260400753341916"/>
                  <c:y val="-2.201849884291265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788446" y="12933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492"/>
                        <a:gd name="adj2" fmla="val 153517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8034206249688094E-2"/>
                  <c:y val="-3.3661963118750679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2.3584264150749656E-2"/>
                  <c:y val="1.617375231053604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14984" y="1783795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4355"/>
                        <a:gd name="adj2" fmla="val 53517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1.2485841521828545E-2"/>
                  <c:y val="0.1663585951940849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106982" y="2776829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7255"/>
                        <a:gd name="adj2" fmla="val -155234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50779569713347961"/>
                  <c:y val="-0.1062846580406654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67626" y="46380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2020"/>
                        <a:gd name="adj2" fmla="val -21731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3.4680392803074472E-2"/>
                  <c:y val="-1.848419738891233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64461" y="1590385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183"/>
                        <a:gd name="adj2" fmla="val 240019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669881" y="1859708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7255"/>
                      <a:gd name="adj2" fmla="val 170184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Oplog!$G$34:$G$41</c:f>
              <c:numCache>
                <c:formatCode>0.00</c:formatCode>
                <c:ptCount val="8"/>
                <c:pt idx="0">
                  <c:v>0</c:v>
                </c:pt>
                <c:pt idx="1">
                  <c:v>2.72</c:v>
                </c:pt>
                <c:pt idx="2">
                  <c:v>0</c:v>
                </c:pt>
                <c:pt idx="3">
                  <c:v>14.2</c:v>
                </c:pt>
                <c:pt idx="4">
                  <c:v>1.97</c:v>
                </c:pt>
                <c:pt idx="5">
                  <c:v>8.17</c:v>
                </c:pt>
                <c:pt idx="6">
                  <c:v>105.41</c:v>
                </c:pt>
                <c:pt idx="7">
                  <c:v>35.53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(RHIC_HOURS_DOE!$M$30:$N$30,RHIC_HOURS_DOE!$B$38:$N$38)</c15:sqref>
                  </c15:fullRef>
                </c:ext>
              </c:extLst>
              <c:f>(RHIC_HOURS_DOE!$M$30:$N$30,RHIC_HOURS_DOE!$B$38:$G$38)</c:f>
              <c:strCache>
                <c:ptCount val="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(RHIC_HOURS_DOE!$M$24:$N$24,RHIC_HOURS_DOE!$B$32:$N$32)</c15:sqref>
                  </c15:fullRef>
                </c:ext>
              </c:extLst>
              <c:f>(RHIC_HOURS_DOE!$M$24:$N$24,RHIC_HOURS_DOE!$B$32:$G$32)</c:f>
              <c:numCache>
                <c:formatCode>0.00%</c:formatCode>
                <c:ptCount val="8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(RHIC_HOURS_DOE!$M$28:$N$28,RHIC_HOURS_DOE!$B$36:$N$36)</c15:sqref>
                  </c15:fullRef>
                </c:ext>
              </c:extLst>
              <c:f>(RHIC_HOURS_DOE!$M$28:$N$28,RHIC_HOURS_DOE!$B$36:$G$36)</c:f>
              <c:numCache>
                <c:formatCode>General</c:formatCode>
                <c:ptCount val="8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(RHIC_HOURS_DOE!$M$29:$N$29,RHIC_HOURS_DOE!$B$37:$N$37)</c15:sqref>
                  </c15:fullRef>
                </c:ext>
              </c:extLst>
              <c:f>(RHIC_HOURS_DOE!$M$29:$N$29,RHIC_HOURS_DOE!$B$37:$G$37)</c:f>
              <c:numCache>
                <c:formatCode>0.00%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 </a:t>
            </a:r>
            <a:r>
              <a:rPr lang="en-US" sz="2000" dirty="0"/>
              <a:t>(pending resumption of AGS Au);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Linac protons as required.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GCR pending EBIS </a:t>
            </a:r>
            <a:r>
              <a:rPr lang="en-US" sz="2000" dirty="0"/>
              <a:t>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No BLIP production until 23 May.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 </a:t>
            </a:r>
            <a:r>
              <a:rPr lang="en-US" sz="2000" dirty="0">
                <a:solidFill>
                  <a:schemeClr val="accent4"/>
                </a:solidFill>
              </a:rPr>
              <a:t>pending cooldown, testing repair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nor Operator on duty overnight or weekend. </a:t>
            </a: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504564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773350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45112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208647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5/6-13/2025: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No beam to BLIP.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5/6-13/2025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95.0%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continues; various users along with beam setup/development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Si, Au and Linac protons in use, for single ion modes.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 </a:t>
            </a:r>
            <a:r>
              <a:rPr lang="en-US" dirty="0">
                <a:solidFill>
                  <a:schemeClr val="accent4"/>
                </a:solidFill>
              </a:rPr>
              <a:t>25-C schedule yet to be published for July-September</a:t>
            </a:r>
            <a:r>
              <a:rPr lang="en-US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3200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cold snake unrecoverable following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power dip; interface chassis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a17-qd-ps failure, phase B fuse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Severe weather stand-down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RF station E, IJ voltage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RF station K failure, requires access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endParaRPr lang="en-US" sz="2400" dirty="0">
              <a:solidFill>
                <a:schemeClr val="tx1"/>
              </a:solidFill>
              <a:cs typeface="Arial"/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access for MP6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trips/resets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LtB,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BtA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PS not resetting remotely</a:t>
            </a: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Over 47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CF401-ED61-246E-91C5-9F32C74E4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41" y="0"/>
            <a:ext cx="5655929" cy="3997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964B9-B3FF-595D-87CA-15C32FDE4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982" y="3721446"/>
            <a:ext cx="504824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4100</TotalTime>
  <Words>845</Words>
  <Application>Microsoft Office PowerPoint</Application>
  <PresentationFormat>Widescreen</PresentationFormat>
  <Paragraphs>121</Paragraphs>
  <Slides>15</Slides>
  <Notes>5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5/6-13/2025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23</cp:revision>
  <dcterms:created xsi:type="dcterms:W3CDTF">2011-03-02T18:37:40Z</dcterms:created>
  <dcterms:modified xsi:type="dcterms:W3CDTF">2025-05-13T15:34:23Z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