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65" r:id="rId3"/>
    <p:sldId id="269" r:id="rId4"/>
    <p:sldId id="267" r:id="rId5"/>
    <p:sldId id="268" r:id="rId6"/>
    <p:sldId id="261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86"/>
    <p:restoredTop sz="94694"/>
  </p:normalViewPr>
  <p:slideViewPr>
    <p:cSldViewPr snapToGrid="0">
      <p:cViewPr varScale="1">
        <p:scale>
          <a:sx n="121" d="100"/>
          <a:sy n="121" d="100"/>
        </p:scale>
        <p:origin x="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C1FFF-37E8-4A89-8629-8309F88D34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031850F-9A8F-42A4-A9E6-5422CDFE8576}">
      <dgm:prSet/>
      <dgm:spPr/>
      <dgm:t>
        <a:bodyPr/>
        <a:lstStyle/>
        <a:p>
          <a:r>
            <a:rPr lang="en-US"/>
            <a:t>Repair RF station K</a:t>
          </a:r>
        </a:p>
      </dgm:t>
    </dgm:pt>
    <dgm:pt modelId="{C63672A0-171F-47EA-8E82-3DDF12D0C59E}" type="parTrans" cxnId="{0D3DE742-69B7-4258-877C-C7BD7A8601AC}">
      <dgm:prSet/>
      <dgm:spPr/>
      <dgm:t>
        <a:bodyPr/>
        <a:lstStyle/>
        <a:p>
          <a:endParaRPr lang="en-US"/>
        </a:p>
      </dgm:t>
    </dgm:pt>
    <dgm:pt modelId="{936ECCF3-6073-4CFC-BC91-2F093A48F736}" type="sibTrans" cxnId="{0D3DE742-69B7-4258-877C-C7BD7A8601AC}">
      <dgm:prSet/>
      <dgm:spPr/>
      <dgm:t>
        <a:bodyPr/>
        <a:lstStyle/>
        <a:p>
          <a:endParaRPr lang="en-US"/>
        </a:p>
      </dgm:t>
    </dgm:pt>
    <dgm:pt modelId="{45AB2474-65F6-476D-A982-492DCD679088}">
      <dgm:prSet/>
      <dgm:spPr/>
      <dgm:t>
        <a:bodyPr/>
        <a:lstStyle/>
        <a:p>
          <a:r>
            <a:rPr lang="en-US"/>
            <a:t>Switch G09C bump to magnet load for testing</a:t>
          </a:r>
        </a:p>
      </dgm:t>
    </dgm:pt>
    <dgm:pt modelId="{969A76CF-32DD-4E3F-B9A1-1A0E5B508D08}" type="parTrans" cxnId="{D3E7B5CA-65A1-4032-80D7-725BB013E49C}">
      <dgm:prSet/>
      <dgm:spPr/>
      <dgm:t>
        <a:bodyPr/>
        <a:lstStyle/>
        <a:p>
          <a:endParaRPr lang="en-US"/>
        </a:p>
      </dgm:t>
    </dgm:pt>
    <dgm:pt modelId="{EDCAED87-81E5-483A-80DF-A694959592DF}" type="sibTrans" cxnId="{D3E7B5CA-65A1-4032-80D7-725BB013E49C}">
      <dgm:prSet/>
      <dgm:spPr/>
      <dgm:t>
        <a:bodyPr/>
        <a:lstStyle/>
        <a:p>
          <a:endParaRPr lang="en-US"/>
        </a:p>
      </dgm:t>
    </dgm:pt>
    <dgm:pt modelId="{980A0898-434D-407D-B0AA-7049A28F7F92}">
      <dgm:prSet/>
      <dgm:spPr/>
      <dgm:t>
        <a:bodyPr/>
        <a:lstStyle/>
        <a:p>
          <a:r>
            <a:rPr lang="en-US"/>
            <a:t>LINAC Providing beam for development</a:t>
          </a:r>
        </a:p>
      </dgm:t>
    </dgm:pt>
    <dgm:pt modelId="{8CB70418-094D-468A-B91D-C4D4B0539185}" type="parTrans" cxnId="{224F960C-7764-4457-B839-3783D3FC6986}">
      <dgm:prSet/>
      <dgm:spPr/>
      <dgm:t>
        <a:bodyPr/>
        <a:lstStyle/>
        <a:p>
          <a:endParaRPr lang="en-US"/>
        </a:p>
      </dgm:t>
    </dgm:pt>
    <dgm:pt modelId="{AB9945FC-F96A-4BE7-80C4-E5823DF02979}" type="sibTrans" cxnId="{224F960C-7764-4457-B839-3783D3FC6986}">
      <dgm:prSet/>
      <dgm:spPr/>
      <dgm:t>
        <a:bodyPr/>
        <a:lstStyle/>
        <a:p>
          <a:endParaRPr lang="en-US"/>
        </a:p>
      </dgm:t>
    </dgm:pt>
    <dgm:pt modelId="{7F138B9C-ACC7-9540-9834-D47FBFBC296E}" type="pres">
      <dgm:prSet presAssocID="{610C1FFF-37E8-4A89-8629-8309F88D34E3}" presName="linear" presStyleCnt="0">
        <dgm:presLayoutVars>
          <dgm:animLvl val="lvl"/>
          <dgm:resizeHandles val="exact"/>
        </dgm:presLayoutVars>
      </dgm:prSet>
      <dgm:spPr/>
    </dgm:pt>
    <dgm:pt modelId="{621AD336-201C-A942-8FBE-8AF092C1E721}" type="pres">
      <dgm:prSet presAssocID="{6031850F-9A8F-42A4-A9E6-5422CDFE857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FD51880-D021-FE4A-AC09-BEB7A04D4BA7}" type="pres">
      <dgm:prSet presAssocID="{936ECCF3-6073-4CFC-BC91-2F093A48F736}" presName="spacer" presStyleCnt="0"/>
      <dgm:spPr/>
    </dgm:pt>
    <dgm:pt modelId="{271841E9-8A9D-9744-91C8-A2DE3F55C464}" type="pres">
      <dgm:prSet presAssocID="{45AB2474-65F6-476D-A982-492DCD6790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6B11FF2-5BF1-194A-ACB2-B36951B5BFD2}" type="pres">
      <dgm:prSet presAssocID="{EDCAED87-81E5-483A-80DF-A694959592DF}" presName="spacer" presStyleCnt="0"/>
      <dgm:spPr/>
    </dgm:pt>
    <dgm:pt modelId="{63516B4C-9633-3C40-90E1-1296466038EE}" type="pres">
      <dgm:prSet presAssocID="{980A0898-434D-407D-B0AA-7049A28F7F9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24F960C-7764-4457-B839-3783D3FC6986}" srcId="{610C1FFF-37E8-4A89-8629-8309F88D34E3}" destId="{980A0898-434D-407D-B0AA-7049A28F7F92}" srcOrd="2" destOrd="0" parTransId="{8CB70418-094D-468A-B91D-C4D4B0539185}" sibTransId="{AB9945FC-F96A-4BE7-80C4-E5823DF02979}"/>
    <dgm:cxn modelId="{0D3DE742-69B7-4258-877C-C7BD7A8601AC}" srcId="{610C1FFF-37E8-4A89-8629-8309F88D34E3}" destId="{6031850F-9A8F-42A4-A9E6-5422CDFE8576}" srcOrd="0" destOrd="0" parTransId="{C63672A0-171F-47EA-8E82-3DDF12D0C59E}" sibTransId="{936ECCF3-6073-4CFC-BC91-2F093A48F736}"/>
    <dgm:cxn modelId="{0755D496-8B50-004C-9DB6-68778C1C44C4}" type="presOf" srcId="{610C1FFF-37E8-4A89-8629-8309F88D34E3}" destId="{7F138B9C-ACC7-9540-9834-D47FBFBC296E}" srcOrd="0" destOrd="0" presId="urn:microsoft.com/office/officeart/2005/8/layout/vList2"/>
    <dgm:cxn modelId="{FB9024A3-1D61-2849-925C-C544A17E263A}" type="presOf" srcId="{980A0898-434D-407D-B0AA-7049A28F7F92}" destId="{63516B4C-9633-3C40-90E1-1296466038EE}" srcOrd="0" destOrd="0" presId="urn:microsoft.com/office/officeart/2005/8/layout/vList2"/>
    <dgm:cxn modelId="{1CBA2BA8-1AD5-B448-BCC1-63F1B8BD2D2C}" type="presOf" srcId="{6031850F-9A8F-42A4-A9E6-5422CDFE8576}" destId="{621AD336-201C-A942-8FBE-8AF092C1E721}" srcOrd="0" destOrd="0" presId="urn:microsoft.com/office/officeart/2005/8/layout/vList2"/>
    <dgm:cxn modelId="{D3E7B5CA-65A1-4032-80D7-725BB013E49C}" srcId="{610C1FFF-37E8-4A89-8629-8309F88D34E3}" destId="{45AB2474-65F6-476D-A982-492DCD679088}" srcOrd="1" destOrd="0" parTransId="{969A76CF-32DD-4E3F-B9A1-1A0E5B508D08}" sibTransId="{EDCAED87-81E5-483A-80DF-A694959592DF}"/>
    <dgm:cxn modelId="{6CE9D8FC-2801-6744-B7D4-B775EB3F1E82}" type="presOf" srcId="{45AB2474-65F6-476D-A982-492DCD679088}" destId="{271841E9-8A9D-9744-91C8-A2DE3F55C464}" srcOrd="0" destOrd="0" presId="urn:microsoft.com/office/officeart/2005/8/layout/vList2"/>
    <dgm:cxn modelId="{34EB1B34-0CFF-A747-A756-BA5E056C6F69}" type="presParOf" srcId="{7F138B9C-ACC7-9540-9834-D47FBFBC296E}" destId="{621AD336-201C-A942-8FBE-8AF092C1E721}" srcOrd="0" destOrd="0" presId="urn:microsoft.com/office/officeart/2005/8/layout/vList2"/>
    <dgm:cxn modelId="{4E6F56FC-E735-964E-ADB8-1F93B5BA0A57}" type="presParOf" srcId="{7F138B9C-ACC7-9540-9834-D47FBFBC296E}" destId="{0FD51880-D021-FE4A-AC09-BEB7A04D4BA7}" srcOrd="1" destOrd="0" presId="urn:microsoft.com/office/officeart/2005/8/layout/vList2"/>
    <dgm:cxn modelId="{5F6D95BF-BCA4-7F4C-A745-C07250BBE057}" type="presParOf" srcId="{7F138B9C-ACC7-9540-9834-D47FBFBC296E}" destId="{271841E9-8A9D-9744-91C8-A2DE3F55C464}" srcOrd="2" destOrd="0" presId="urn:microsoft.com/office/officeart/2005/8/layout/vList2"/>
    <dgm:cxn modelId="{AF4FC773-3D05-2A43-87DC-EE4BCB2238EE}" type="presParOf" srcId="{7F138B9C-ACC7-9540-9834-D47FBFBC296E}" destId="{96B11FF2-5BF1-194A-ACB2-B36951B5BFD2}" srcOrd="3" destOrd="0" presId="urn:microsoft.com/office/officeart/2005/8/layout/vList2"/>
    <dgm:cxn modelId="{9D9EB15D-DA27-7A43-B8A5-4DA85022F51E}" type="presParOf" srcId="{7F138B9C-ACC7-9540-9834-D47FBFBC296E}" destId="{63516B4C-9633-3C40-90E1-1296466038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AD336-201C-A942-8FBE-8AF092C1E721}">
      <dsp:nvSpPr>
        <dsp:cNvPr id="0" name=""/>
        <dsp:cNvSpPr/>
      </dsp:nvSpPr>
      <dsp:spPr>
        <a:xfrm>
          <a:off x="0" y="46093"/>
          <a:ext cx="6245265" cy="17479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Repair RF station K</a:t>
          </a:r>
        </a:p>
      </dsp:txBody>
      <dsp:txXfrm>
        <a:off x="85326" y="131419"/>
        <a:ext cx="6074613" cy="1577254"/>
      </dsp:txXfrm>
    </dsp:sp>
    <dsp:sp modelId="{271841E9-8A9D-9744-91C8-A2DE3F55C464}">
      <dsp:nvSpPr>
        <dsp:cNvPr id="0" name=""/>
        <dsp:cNvSpPr/>
      </dsp:nvSpPr>
      <dsp:spPr>
        <a:xfrm>
          <a:off x="0" y="1920720"/>
          <a:ext cx="6245265" cy="1747906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Switch G09C bump to magnet load for testing</a:t>
          </a:r>
        </a:p>
      </dsp:txBody>
      <dsp:txXfrm>
        <a:off x="85326" y="2006046"/>
        <a:ext cx="6074613" cy="1577254"/>
      </dsp:txXfrm>
    </dsp:sp>
    <dsp:sp modelId="{63516B4C-9633-3C40-90E1-1296466038EE}">
      <dsp:nvSpPr>
        <dsp:cNvPr id="0" name=""/>
        <dsp:cNvSpPr/>
      </dsp:nvSpPr>
      <dsp:spPr>
        <a:xfrm>
          <a:off x="0" y="3795346"/>
          <a:ext cx="6245265" cy="174790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LINAC Providing beam for development</a:t>
          </a:r>
        </a:p>
      </dsp:txBody>
      <dsp:txXfrm>
        <a:off x="85326" y="3880672"/>
        <a:ext cx="6074613" cy="1577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rookhavenlab-my.sharepoint.com/:x:/g/personal/sampson_bnl_gov/Ebu2kMN_QRtDpFVPBeWUDhIBPQvRMUGBYz_591DIFhPnmw?e=4tCQpb" TargetMode="External"/><Relationship Id="rId4" Type="http://schemas.openxmlformats.org/officeDocument/2006/relationships/hyperlink" Target="https://bnl.zoomgov.com/j/1612410804?pwd=ODxrYlqBQJR1NcnS4wb50JDwOS8WSo.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agsrhichome.bnl.gov/AGS/Accel/Maintenance/Schedules/This_week.htm#dail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05/13/2025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0C3631-885A-8123-091B-30468993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AGS Access Today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841D88AC-150F-86F0-908F-2E5BF2A32A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51222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73491-F8B3-0C64-8068-51C93057F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901 power outage</a:t>
            </a:r>
          </a:p>
        </p:txBody>
      </p:sp>
      <p:pic>
        <p:nvPicPr>
          <p:cNvPr id="7" name="Graphic 6" descr="High Voltage">
            <a:extLst>
              <a:ext uri="{FF2B5EF4-FFF2-40B4-BE49-F238E27FC236}">
                <a16:creationId xmlns:a16="http://schemas.microsoft.com/office/drawing/2014/main" id="{A337C443-58CD-D859-7264-20E982287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723FDE3-C639-88DB-A835-18CEDF308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1240" y="2039008"/>
            <a:ext cx="5136912" cy="4021964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4300" dirty="0">
                <a:solidFill>
                  <a:schemeClr val="tx2"/>
                </a:solidFill>
              </a:rPr>
              <a:t>Scheduled 8-hour outage this Saturday</a:t>
            </a:r>
          </a:p>
          <a:p>
            <a:r>
              <a:rPr lang="en-US" sz="4300" dirty="0">
                <a:solidFill>
                  <a:schemeClr val="tx2"/>
                </a:solidFill>
              </a:rPr>
              <a:t>All Tandem systems EXCEPT ODH</a:t>
            </a:r>
          </a:p>
          <a:p>
            <a:r>
              <a:rPr lang="en-US" sz="4300" dirty="0">
                <a:solidFill>
                  <a:schemeClr val="tx2"/>
                </a:solidFill>
              </a:rPr>
              <a:t>Coordinate shutdown</a:t>
            </a:r>
          </a:p>
          <a:p>
            <a:r>
              <a:rPr lang="en-US" sz="4300" dirty="0">
                <a:solidFill>
                  <a:schemeClr val="tx2"/>
                </a:solidFill>
              </a:rPr>
              <a:t>~3 days recovery expected</a:t>
            </a: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004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E7B053-60A5-4DE7-ECDC-2C5768002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RHIC Repair status:</a:t>
            </a:r>
          </a:p>
        </p:txBody>
      </p:sp>
      <p:pic>
        <p:nvPicPr>
          <p:cNvPr id="7" name="Graphic 6" descr="Hammer">
            <a:extLst>
              <a:ext uri="{FF2B5EF4-FFF2-40B4-BE49-F238E27FC236}">
                <a16:creationId xmlns:a16="http://schemas.microsoft.com/office/drawing/2014/main" id="{AC36F789-13BE-FB3D-658F-EA9A7C61D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0B162-DB62-75FC-76E7-D7538196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5556" y="2414954"/>
            <a:ext cx="5201306" cy="4443045"/>
          </a:xfrm>
        </p:spPr>
        <p:txBody>
          <a:bodyPr anchor="ctr">
            <a:normAutofit fontScale="92500" lnSpcReduction="1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All cryostats closed last Saturday</a:t>
            </a:r>
          </a:p>
          <a:p>
            <a:r>
              <a:rPr lang="en-US" dirty="0">
                <a:solidFill>
                  <a:schemeClr val="tx2"/>
                </a:solidFill>
              </a:rPr>
              <a:t>Pump down Saturday and Sunday</a:t>
            </a:r>
          </a:p>
          <a:p>
            <a:r>
              <a:rPr lang="en-US" dirty="0">
                <a:solidFill>
                  <a:schemeClr val="tx2"/>
                </a:solidFill>
              </a:rPr>
              <a:t>Suspected leak, checked welds, nothing found</a:t>
            </a:r>
          </a:p>
          <a:p>
            <a:r>
              <a:rPr lang="en-US" dirty="0">
                <a:solidFill>
                  <a:schemeClr val="tx2"/>
                </a:solidFill>
              </a:rPr>
              <a:t>Found a leak on a pressure relief valve in the triplet area</a:t>
            </a:r>
          </a:p>
          <a:p>
            <a:r>
              <a:rPr lang="en-US" dirty="0">
                <a:solidFill>
                  <a:schemeClr val="tx2"/>
                </a:solidFill>
              </a:rPr>
              <a:t>Pump and purge to follow</a:t>
            </a:r>
          </a:p>
          <a:p>
            <a:r>
              <a:rPr lang="en-US" dirty="0">
                <a:solidFill>
                  <a:schemeClr val="tx2"/>
                </a:solidFill>
              </a:rPr>
              <a:t>Update here at 3pm POD meeting here and </a:t>
            </a:r>
            <a:r>
              <a:rPr lang="en-US" dirty="0">
                <a:solidFill>
                  <a:schemeClr val="tx2"/>
                </a:solidFill>
                <a:hlinkClick r:id="rId4"/>
              </a:rPr>
              <a:t>streaming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/>
              <a:t>Progress updated in real time  </a:t>
            </a:r>
            <a:r>
              <a:rPr lang="en-US" dirty="0">
                <a:hlinkClick r:id="rId5"/>
              </a:rPr>
              <a:t>HERE</a:t>
            </a:r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5066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9050EE-26AF-4253-BD50-F0FCD965A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284" y="575361"/>
            <a:ext cx="570727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03FF0-4FD0-6C7E-5042-CCA26D86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8452"/>
            <a:ext cx="4974771" cy="3587786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Other RHIC items:</a:t>
            </a: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id="{D0C78466-EB6E-45A0-99A6-A00789ACD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E99F76E4-5DFD-4DBE-B042-66FBCD118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id="{5468B3A9-705E-43C3-A742-0619B0D8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9D439AD-5D67-497C-B831-D17FC3E592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3F54BF2-C71C-45C5-9408-3B5E011B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BBABE17-DB56-44AB-934B-63C07C79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B483D20-A128-4076-AF54-88646172B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EFA818-FDDA-49E9-B11F-E9DC1854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1F8728-F8F7-4828-A718-A15E7663E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DA1F73F-AA1D-41D7-BAAB-292FD94A3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9441DEA-C85E-4B9C-A48D-8437854C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5EBAA20-1368-4495-8D7C-820FAD8EC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FB92591-626C-4D2B-A3E6-EC8742D67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392448D-513F-4528-9D8D-A15198204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1946BAE-1546-4EA4-A108-A799BF5D2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2A8EC93-6A35-4D37-A8CB-59362BF87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FC3ECA2-E914-4D83-ABF9-B9FFD96E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12B1108-9AAC-4F10-A64F-0D6963E5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84CDA0C-B2AB-4791-83B1-C053C061D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857BF6B-E0CA-49C0-8827-B44CE8B9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D7B06A7-ADDF-4F27-B11F-08422FC18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B0DA6C-71D7-4FCB-AE4C-035E0ADB5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B078173-ADFB-480D-91A4-4D71C0109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AA4027A-C97B-4C9A-B04C-EBE21122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06DA92D-C6D0-4C7D-98CF-D9576912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6601653-3941-4C9B-BD39-62EECE23A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BC4A394-4FFE-4BFE-9A59-2B624E07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EB4EABA5-FDCF-4F6F-8FF1-6FDFF5058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0F3C940-2320-488A-B24C-AB0A4FB5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525BA82-37D8-47ED-AFF6-AE57124A4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2D78955-C80F-4DA3-83AA-D28A5A6F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C23DAAC-7C06-4012-8CBB-8E3126B6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0D19F80-DC80-49EC-8EDD-7889092C1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1F50BB3-EA39-4693-BAE1-1101EF0A41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0EFD45B-69A8-47F6-A5BF-779F7EB49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E53C464-7272-4EBC-830B-CB29A9698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6BF10CE-C2AD-487A-9402-8D5C746EC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064C7FE-F8EB-47EF-97FA-348A52059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991C553-06A1-4F26-BBBC-80F7E11E7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CE9C081-2191-4C84-956E-F106BB015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92F6F03-BC34-40C6-8F17-7A169CD72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5101B80-7351-4F0F-AB7D-3E40B4D26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570EE1D-95AC-4660-8E96-7C8A36FEB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85D9A56-2D15-4E0A-B981-E168F090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8D0BA2F-9273-4EAA-AD17-C4EFE1140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12CC54E-7976-4DC9-984C-45C2A23A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8A3FC72-9FF9-41F6-97E0-45A0FEE94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8918C16-C9B6-40D5-93A0-DB547B644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05612C6-4858-4854-A3D3-90CF1E1C7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8E88D77-C726-4008-849C-DA7361F8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4CFE7CA-C955-4365-90C3-6272CB9A3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38B43FC8-B81C-490A-A346-4C6235DA8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14D0221-0C97-4C71-B535-7506956EF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D0C44EA-BD25-49A3-9EB8-9D8DED7C1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3C9CCF2-15CC-4F7D-87F5-7FFEBAC9C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AA321D8-1D2C-472C-A2DB-EBB74498D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4680C1-4BB5-45DB-A558-82514418C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94F4CEF-82DD-4CFB-8EE3-4AB115F6A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F186C9C-C620-4426-A674-E40F808F6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929942C-BA3F-40EF-94DD-4A5C22C5B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D234974B-3555-465B-95A7-1C63CE738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E38F9FD-48AC-4C3E-9E75-D1C0B555E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AA72E26-5C3D-4231-9042-E00AE43E8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84433D-3C9E-4C19-A801-D51CF3064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ADB0C3D-A021-4F40-93B3-76B61334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1781C18-F408-401D-8A86-99FFBB989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9D958D9F-E4B0-48B1-ADA4-3053AFB5D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3EFCD46-F0FB-499C-81B9-3508FE5C8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B6A130F-CB85-4BDA-8DDF-8DAAB2F7D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359DA40-CA94-4B1F-9BE6-C800BEEC7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3304FCD-8DAD-4BC8-A16E-84DDCA07F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BCB4864C-8F67-4BE7-89CC-664EA25EC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45F543D-67FC-4640-A2A1-69DA6D052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BDB2A9C-60E5-4F7E-BA2B-4DD1595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2B10DA2-D88E-4952-BDB5-102E61B4B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C5F5BED-3698-4F52-9977-D8CA2DC03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19CCEBC-AD20-45B2-A751-42B40BB31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A978AD9-9A35-4B89-B3BC-61E54AD9E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77D8C808-AFC9-42DD-B253-004890379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ECD0BF1-7C64-407E-8306-4C447B1D32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53B0F94-AC35-4CB2-878D-1DC7D68BE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8EA50C2-BB5F-4368-AA91-67B207C1A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E45A7FE-0A45-45F6-8417-EBDA5A12D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A8B8DC8-F88C-432E-A8C2-8D13FE874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02C5430-233D-49F7-B852-181D2B2F6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6DB286F-9E15-441C-8697-57007B76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34DC0EE-15B7-44AE-A7DC-8B5E22688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FBE9900-F640-4248-9C4C-EDBE5E00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7FF04AF-F86B-49F8-AAB5-DA696591A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10DCFEA-4572-47A3-A6BE-7B21F575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42ED8E-CCC8-478F-9EF4-625B63307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46DF8F4-DF09-4E6C-887F-C9269E56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FF3916E-5C82-4956-A88B-81BFAC91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E5CF7AE-ED45-4AB5-9AEB-56FC964BF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7CFB132C-BEB1-4897-B1A4-97422811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EE49F21-E336-41BC-8256-85A9AB597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C62510EE-BDCD-4393-9AD7-2D0C9A722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2420F94B-4F00-4C6C-97E3-BA5B5E687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E712560A-A110-4132-85D5-21BBBFA8C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1E3102B-23D5-43AE-A67D-583AAA52B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9D5ABE4E-EB80-423C-BBCE-9C1B77D9B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EB8CCC5-38F5-4892-A00B-14B645BBD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860175F-F7D5-4464-AD61-5B435528F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E28C20B0-98AA-4A5B-8CE1-236A3F6CA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56719F-13F0-4B75-8C04-DAACD8FD8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B30555DA-285C-4859-83DE-B16FF6DB1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7AF00E9-C8D6-41C4-9703-5468F5163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07F88BD-A2E8-4F25-BB43-9372C6C9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DFAE35DA-8283-4F4B-8C00-FF8EFE39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340DEBE-A255-48E2-B7B2-AE881651C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E968FB9-507A-4F2E-B346-15995081B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4DA99BD8-9C2B-46BF-AA27-ED405540D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C84F67-D2C2-48DF-8537-DF99C6024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F5CAEB9A-26A6-4FBF-916B-19FC9B0BF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E4DEDE1B-4819-4E4B-849E-330D7DF56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C441B73E-F19C-4313-8F46-F600603B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14FE805-EF51-4859-A6DF-CF75F9A0F5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624CF2A5-BD9E-4570-8560-063BC70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BEC415C-7946-43B2-9AC8-348B6B5CD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1B615AD5-3365-43D4-8E16-377A2A2F9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9D184DFD-DD33-491E-90FF-6E4ECA2668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1B62FE1-0262-4B09-ABEA-8AA010137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20C539C6-FAA9-4EBE-93D9-1F946E144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8C6EF3FF-09E5-4099-A49B-CA364A6E8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C5E06F-8F1E-4771-AAE4-B34B1D6A3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38D5AE9-76CC-4AE4-B026-656EDCB01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0F1A9B9-52AB-4527-BD4A-1802F7C96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6A57D78-C020-4EEF-971D-0C880288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666D7A3-5ABF-4EDE-A0C5-F2099B2D8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BC460A-E0FF-4658-A2FD-A3AF4D51D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26467CC2-3AB3-4D37-8323-385B7399F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63A1F58-33CE-4EDF-B902-3F43F69DA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DDCFAB2F-7E88-4A57-999A-2506A1FE7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571BEB66-3787-441F-BB54-80C05C6F1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641DC095-611E-4979-8664-6C0EB878F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10B9ECF-D859-4919-A9D6-3208548F0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FBC31D4-7E98-452C-8A87-822DE0432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302346C-F328-435B-87ED-447C6F854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B94F507E-9E94-432E-AE8A-A6CB2C5D0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1FFAC4F0-FD7F-4943-B60E-E276F8B23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A8A5D871-92FD-43C3-BF94-0B524FA7D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6A79A241-1665-453E-ADD4-18892D4F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81EABE18-4189-4E07-93C9-9B76673E3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658A0EE-6F09-4EF7-B5E7-F23A556B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5EB019C-C95B-4DE3-BD17-DC20F8007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948B3ED-79C1-47C8-B712-0BFB5536C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3387DB9-900B-422D-90F7-C5C7EB5D5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48FDCCF3-E6D6-4CD0-9D47-02FE785C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BC14E8F6-33F6-47CE-9A24-EA71D7149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78CC38F-63FC-4552-B17B-8D79D3C8F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89042823-A002-49CE-B03D-ED1291DC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96EFC6CE-198B-489B-B1EE-72CE84262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9FEA23D-54D9-45D7-9325-1E2F638C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DB04EE3-370F-49CE-BCFE-C2999C3CF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8BCBCC34-797D-41A8-8AD1-7E03E1BBF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AFF5C1F8-0EDE-4835-89E6-1FCB2EA39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6171D504-6300-457C-AFCC-064DBB3FC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62ACE739-C8C4-4495-B04C-C3AFC4481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3F4771CD-CDCA-4FFE-8EF5-E42D1781E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A10C0BFE-A8F9-4E21-9DFD-37A4D26C6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D8D4EF9-4EF7-4538-A4AE-439F9335E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E0500AB-5662-43B9-95C2-2EC80CC54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84021AD-A6A2-4CDA-A953-72FBA7598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FD1FBF47-CAC8-4385-9DC7-C9BB6167E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BAEE482-005F-4288-8D66-09EA246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C5DCF49-33DE-4AFF-818E-42F59F280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66903F3-208B-46D5-925B-254DC742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550D219-E342-4A38-BB89-575C1EE7A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B5485FC-95D0-4660-9594-2C9BD3B7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EA358DA-C7E8-4DF8-B7D6-CC582956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990E8BB-4369-4845-8436-A6F3FE1D1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D6C050C5-1951-434B-A7FE-D271E73F8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id="{773717CC-ECEE-4ABF-BA61-C59F4680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A4FAE41-62DF-4B8E-BD66-8EC206E0E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564C7F1F-5546-40DC-A16B-C9A3E4577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45583216-FC24-4B75-9703-DBEC401FF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FD0A70D-2E7E-4048-8145-0F45EDBBC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B703C78E-D176-4455-B7B5-2DB4F418D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AD23B98E-D1FB-4BD9-BA4A-060BC8266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1541992-EEDB-4D6B-BDA9-B66E58A17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08072B3B-B852-4186-ACFE-F61425132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7B5DD2CA-BCBA-4F3E-B472-84006768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7335DFE-05E4-4D45-B035-1D85E7648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ADCF9375-A092-491A-960D-A4DBB376C3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95341599-7E99-490F-9AF8-07EAE5C8D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1C55EB0-818A-46E6-8D53-550310029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19B036C-5BD8-4F3B-8935-96D50F410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445880-106C-4DC8-A250-D132F0D6F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952AA1DD-5DBE-43CD-9B85-63C762692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A412466-ED73-4944-83CE-224B1769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807E195A-10DB-494C-A547-E1D0C6F61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4CD4AECE-734D-4B90-984F-B2ABFA2B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927072E-8001-4AD1-A4C4-2EDBA3BF8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9D6F50-E593-46A3-81D8-73389276B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A96E600-84B4-452B-AE40-295FC5807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CBBA17AC-C1AB-4BFC-A051-457275D1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488E850C-90D5-4D0F-A57D-7809327EF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F98D808-AB13-4D8D-B4C5-9D321534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95AFFBC0-FF37-4117-86FA-21ABDA17A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ED0AC42A-17B0-4154-968C-CAE2A04C2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4A7A31A0-8490-4B9D-B9CC-7FF28053E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8188899C-6A74-43D8-B36C-F86B278C8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1537EAA6-95B6-4674-A7B9-40F9AB7F59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F4B29507-C08F-4764-B703-0EB33A0FA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4200E500-6A99-47FC-A30F-FA4C85DA8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9558677C-76AD-451F-AEEE-C5FEE417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79E472E5-A81A-44E7-AEBA-C3A59349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5CD54F54-9E41-4635-A533-6CC6515E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B22D6F46-74C0-49D9-8CD8-BC125E973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C6FAA6EC-EDF6-4522-ACD8-8D4F7FF87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5F8364DC-ED1A-482D-A418-7941B199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1896D361-70A8-4528-940B-F306550F8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4D1CB00A-0CE1-4E25-ADCE-9562845F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E1B6761E-B7C6-4218-B95F-F6DEC0066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CA081177-DAC3-4667-91A1-4CC885D4A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435007DC-BB8D-43BA-9598-AE79AA262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46628B8A-02EC-44EF-B52C-5EBAFBCF9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2DACEC99-8F4C-495C-8EAA-670A3A02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C8EFEAD4-1425-4357-9D8A-F326DABC6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FDA70E94-A082-47D4-B4F8-142AEF1D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10E96E8A-1EEA-4F1D-8CFE-12DC9B9E7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B12D7CC4-A548-4FF7-A6B2-9151CFA9E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CB3F1C68-B597-4669-87F8-C80124ABE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A57037D2-0958-4F34-815F-C8CA7F86A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30AF3969-3F11-4157-B4B9-33B131462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51D613E3-18F5-4426-ADEB-DEC123E16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C25548-A3A9-4018-A29B-6972D353F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7EDE6372-94D2-435D-BD43-A20072D8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729575A6-77E2-4199-8F0A-27C89330A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12EB506D-59AD-4011-80F8-36A2BDB9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92FD46FA-14EB-46A2-B4A3-ECD1F49BA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1CD84E07-49A9-40E3-B34C-91C156C9C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F3090306-C384-44A0-8C38-77397133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3515E97E-31A4-4273-AB55-8EAD74CB9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792F63CA-0494-43E2-A0AA-37C35C832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5389A040-E4CC-4CE7-8B9F-40ECA9ACE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1BA51B23-705C-49BE-B606-8A9B623E0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B16EF17A-F451-4B5B-9052-33A9116E9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1B20B7D1-27D7-4E1A-A317-E9E7A105A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E3FADAF-FD1D-45B2-A40D-EBDD536E7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301257BA-BCE2-4479-A04F-A9DBFAF9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619D0ABC-04D9-405A-A52F-5EEC01762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23AE5C7-608A-47A7-B7A1-55662B70B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957BDA1A-3081-45EB-A31E-3F98EC6DC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683DDA50-C794-4DC5-8297-CFDEB8DC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A42024A-A832-4635-9CE6-B968232CE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564D00AA-3E68-4F56-80A0-08D5DFFB6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D988A711-E3E8-4172-AFE1-60E93FF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7A89FF34-EE34-461C-A3EF-73AC3801B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80D55E43-BE59-444D-B32B-9C0306A12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639C823F-B16B-4DF7-BA6E-0D832AAB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2E623C08-172F-41EA-90CB-59ED0D583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94C0577F-0FF9-47D5-8C6D-FC7B4CC3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30C80E9D-7909-4C52-ACAD-80FF874F9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2B9598CE-4E74-4A54-BAB8-59379D211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7188EAA-47E1-4B73-8682-C74A0421B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36900E8B-61F2-411F-B29F-A9CDC6E81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0A25598A-334A-487D-9604-4753EAE81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C8DBE472-045A-491C-AB7C-4153EE2B0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2F6DD374-5D5F-48BB-8135-8F37EE2C2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86B8A5A-00D0-4291-937B-931B3F19C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89C10BFA-8067-495D-810E-1F4085F7B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51F94E69-8294-4AB3-A457-3BD4ACF08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AD2859C5-45C5-4EE2-8272-0FA7A0235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14AFB321-1B9D-41AF-9686-8C689A3F4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5C4403F4-D893-4E4C-8DFE-E79AE6A62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BA894316-677B-4B51-AF19-0D3FAF96A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07FDE9AD-8F5A-44B0-AC7E-30148150D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A4D0E6BA-489D-4EA4-994E-225F7D07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7EDFBCCB-EC92-4860-BBDB-2EC6355FE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459DBA8E-2EB0-4C51-A161-2C595B89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FB1BA285-9A95-49B7-A098-F38400D92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D29C405E-90F5-4AB5-8B5F-3CA2F1815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F7214FFD-3321-412F-9CA5-4BC6E874F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5F16C3D8-64A1-443D-92A7-EA97518A6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E4EFAB9-436A-4B6B-A16B-8DA3F614A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037DDFC3-D7A5-443D-8417-D723296D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253AC142-F4B4-47E8-BBEE-F7D0F8547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890AAA82-94E2-41D0-AE92-9C87195CC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FD33B856-EF4E-40FC-BDA0-9E26203D0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24AEBF58-C8A2-4D00-9AFB-B5012AEA3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21270E55-4211-4529-BDC3-29B80BDF5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16DD7E91-EFBB-4DD7-B30F-4A13C20BE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96260F31-66FB-4E2C-801E-701C2B859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B5FEE1C9-3961-4400-AD3E-B5AD93A47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34E1BE05-269F-4A13-99FE-2A973A0E7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2D591FBD-65C6-46C4-AF19-875D652DC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85F7E635-CB45-4346-BBFB-10FF0576A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3BDAC885-F0B3-4D66-8587-438465298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3427A7E1-71C9-42CC-9CAF-53642DC4D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20BF60C4-2E5D-473E-96B6-D22BB8536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C4703732-1088-4448-ACC0-D8BD901B2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6777D706-23BF-4962-98D3-D5AE7DF4E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783FF777-4C59-44D0-9441-2B40E0A70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2037F33C-65F4-44B6-9CB2-D32D1552C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E73BA403-F3FD-4D76-A516-5698375D6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0AF0D29B-415A-4327-A4B4-B5DC8F0AC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374A9388-F55E-4F94-817D-5BFF0B59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30C52183-F223-4E0A-B713-C91589CEB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A6BEE030-DC6B-4CB1-A01B-95CC82552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2D41CF67-37BB-443C-85CF-2A05174F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65A449CF-396F-45B8-B268-6824A4E89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9C20A7EF-7013-4D6C-ADD8-868A931DF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F787692C-3BA9-4D4D-82F8-E497797AA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A6D539D6-A55E-40F5-83AC-A77340524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D4D7922F-CA55-4202-B99F-ED303E704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4120C846-A602-4B6C-9C07-11D2B0F8A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84B5D527-4684-45F5-84CE-73642492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FF31CF21-8169-4D45-A115-9CF8D371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DA8762B9-9CD8-4676-93F5-6C9358A94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A183E80A-70D1-4F52-A92D-D396648CC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83FBB0F7-E17E-4890-9B66-3625BA146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708E7BF1-2D4D-44AB-A5CC-0ED91B84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4B468C4E-6F63-4172-AE1F-8965744D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974C7149-F567-4D55-8F48-511DCF3A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54A551FA-7E10-4D28-9A10-B9A06C078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1D04F3C0-CE2C-4B8D-A5BD-0E994FD8D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D2EA9230-DD52-48A9-B268-56744EA50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043A05F5-A8CF-4D01-AF12-95D1ECAE4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1F47C6BC-BD1A-4291-B018-05E5A72E4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E5B89844-FD17-4048-A3F5-35E390C6E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B5593F34-8B0E-4D34-9781-B594E2F5D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4428E4BB-2263-4D19-8254-C9B54B856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2366216E-6EA2-4872-8370-C5EC2252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D66F8E3F-BF33-4F99-A1F0-EB5885BF2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EB506747-ED9D-43EA-BD67-DF79718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AC803CE8-FFF7-40EA-AF62-102724C3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7EF6FFCA-06CC-4395-AEB0-425719A42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0D95F285-AAC0-4F32-8665-2677878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8DFCCA2E-BF12-4D26-A5A4-A03387546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2ABEAC60-6AC3-4D6A-95F9-2E79F6BE0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FA6015B7-49FE-4729-B2F4-585F0F305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D611DEB1-76FE-4625-9449-88E52D15F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97F031C1-1AA7-4CA7-ADD3-E0577626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96F5D0CB-22E6-4536-8403-F42527F31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A32718AB-7401-4F66-9C77-E06C3CF7C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85B6B5F1-D1E4-45A3-8117-348D02D2A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534869FD-184C-42DB-B9DA-293DB67E5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A781504F-CAFD-4201-B288-8B4A809B4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D9FC8348-2BA6-4631-8AA7-D63CD898C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C1AF95A2-64EA-45E2-A43B-1EBD56910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CFC80050-240D-434A-BFCB-DE4DA4FAF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33C23-F9C2-558E-1609-97525DECD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Closing up RHIC sector 2 tomorrow for testing</a:t>
            </a:r>
          </a:p>
          <a:p>
            <a:r>
              <a:rPr lang="en-US">
                <a:solidFill>
                  <a:schemeClr val="bg1"/>
                </a:solidFill>
              </a:rPr>
              <a:t>Emergency generator tests for May to be completed this week and next</a:t>
            </a:r>
          </a:p>
          <a:p>
            <a:r>
              <a:rPr lang="en-US">
                <a:solidFill>
                  <a:schemeClr val="bg1"/>
                </a:solidFill>
              </a:rPr>
              <a:t>Adjacent areas (Berms etc.) will be locked starting this week</a:t>
            </a:r>
          </a:p>
          <a:p>
            <a:r>
              <a:rPr lang="en-US">
                <a:solidFill>
                  <a:schemeClr val="bg1"/>
                </a:solidFill>
              </a:rPr>
              <a:t>ORC items to be rechecked prior to setup with beam</a:t>
            </a:r>
          </a:p>
        </p:txBody>
      </p:sp>
    </p:spTree>
    <p:extLst>
      <p:ext uri="{BB962C8B-B14F-4D97-AF65-F5344CB8AC3E}">
        <p14:creationId xmlns:p14="http://schemas.microsoft.com/office/powerpoint/2010/main" val="316248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B4F434-AF28-3310-FEC7-BE47E8F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US" sz="2200" dirty="0"/>
              <a:t>Access cartoon from “</a:t>
            </a:r>
            <a:r>
              <a:rPr lang="en-US" sz="2200"/>
              <a:t>This_Week</a:t>
            </a:r>
            <a:r>
              <a:rPr lang="en-US" sz="2200" dirty="0"/>
              <a:t> (</a:t>
            </a:r>
            <a:r>
              <a:rPr lang="en-US" sz="2200" dirty="0">
                <a:hlinkClick r:id="rId2"/>
              </a:rPr>
              <a:t>https://www.agsrhichome.bnl.gov/AGS/Accel/Maintenance/Schedules/This_week.htm#daily</a:t>
            </a:r>
            <a:r>
              <a:rPr lang="en-US" sz="2200" dirty="0"/>
              <a:t> )</a:t>
            </a:r>
          </a:p>
        </p:txBody>
      </p:sp>
      <p:pic>
        <p:nvPicPr>
          <p:cNvPr id="3" name="Picture 2" descr="A green circle with numbers and a yellow and green rectangle&#10;&#10;Description automatically generated">
            <a:extLst>
              <a:ext uri="{FF2B5EF4-FFF2-40B4-BE49-F238E27FC236}">
                <a16:creationId xmlns:a16="http://schemas.microsoft.com/office/drawing/2014/main" id="{AF70FC73-7592-B13E-AC2B-5E41ABA29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684771"/>
            <a:ext cx="6903720" cy="54884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807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EE0B6E2-7CE8-4D86-87FC-4B58A7D8E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DACEA8-007C-BD1A-B66F-59522FE585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5874"/>
          <a:stretch/>
        </p:blipFill>
        <p:spPr>
          <a:xfrm>
            <a:off x="577637" y="424330"/>
            <a:ext cx="11036726" cy="5869478"/>
          </a:xfrm>
          <a:custGeom>
            <a:avLst/>
            <a:gdLst/>
            <a:ahLst/>
            <a:cxnLst/>
            <a:rect l="l" t="t" r="r" b="b"/>
            <a:pathLst>
              <a:path w="10630858" h="5869478">
                <a:moveTo>
                  <a:pt x="5791061" y="218"/>
                </a:moveTo>
                <a:cubicBezTo>
                  <a:pt x="5877327" y="-560"/>
                  <a:pt x="5971399" y="626"/>
                  <a:pt x="6073275" y="5793"/>
                </a:cubicBezTo>
                <a:cubicBezTo>
                  <a:pt x="6098744" y="7086"/>
                  <a:pt x="6121786" y="8165"/>
                  <a:pt x="6142651" y="9057"/>
                </a:cubicBezTo>
                <a:lnTo>
                  <a:pt x="6164185" y="9874"/>
                </a:lnTo>
                <a:lnTo>
                  <a:pt x="6258731" y="5793"/>
                </a:lnTo>
                <a:lnTo>
                  <a:pt x="6319194" y="2002"/>
                </a:lnTo>
                <a:lnTo>
                  <a:pt x="6413049" y="11772"/>
                </a:lnTo>
                <a:cubicBezTo>
                  <a:pt x="6592720" y="42783"/>
                  <a:pt x="6774188" y="66100"/>
                  <a:pt x="6956654" y="46745"/>
                </a:cubicBezTo>
                <a:cubicBezTo>
                  <a:pt x="7082424" y="33223"/>
                  <a:pt x="7207994" y="25294"/>
                  <a:pt x="7334364" y="25763"/>
                </a:cubicBezTo>
                <a:cubicBezTo>
                  <a:pt x="7624835" y="25763"/>
                  <a:pt x="7915502" y="28559"/>
                  <a:pt x="8205974" y="22730"/>
                </a:cubicBezTo>
                <a:cubicBezTo>
                  <a:pt x="8464499" y="17601"/>
                  <a:pt x="8722029" y="6412"/>
                  <a:pt x="8980756" y="34620"/>
                </a:cubicBezTo>
                <a:cubicBezTo>
                  <a:pt x="9362658" y="76124"/>
                  <a:pt x="9746556" y="62832"/>
                  <a:pt x="10129655" y="57937"/>
                </a:cubicBezTo>
                <a:lnTo>
                  <a:pt x="10163726" y="56766"/>
                </a:lnTo>
                <a:lnTo>
                  <a:pt x="10254950" y="73131"/>
                </a:lnTo>
                <a:lnTo>
                  <a:pt x="10311819" y="101928"/>
                </a:lnTo>
                <a:cubicBezTo>
                  <a:pt x="10479504" y="200737"/>
                  <a:pt x="10591476" y="367254"/>
                  <a:pt x="10625532" y="561669"/>
                </a:cubicBezTo>
                <a:lnTo>
                  <a:pt x="10626834" y="578090"/>
                </a:lnTo>
                <a:lnTo>
                  <a:pt x="10611964" y="734537"/>
                </a:lnTo>
                <a:cubicBezTo>
                  <a:pt x="10602387" y="823467"/>
                  <a:pt x="10587763" y="913306"/>
                  <a:pt x="10611964" y="1001326"/>
                </a:cubicBezTo>
                <a:cubicBezTo>
                  <a:pt x="10628543" y="1062669"/>
                  <a:pt x="10632231" y="1127783"/>
                  <a:pt x="10622705" y="1191154"/>
                </a:cubicBezTo>
                <a:cubicBezTo>
                  <a:pt x="10606645" y="1303627"/>
                  <a:pt x="10603293" y="1418084"/>
                  <a:pt x="10612740" y="1531572"/>
                </a:cubicBezTo>
                <a:cubicBezTo>
                  <a:pt x="10618978" y="1606398"/>
                  <a:pt x="10618020" y="1681815"/>
                  <a:pt x="10609893" y="1756397"/>
                </a:cubicBezTo>
                <a:cubicBezTo>
                  <a:pt x="10599152" y="1856690"/>
                  <a:pt x="10582457" y="1958800"/>
                  <a:pt x="10602776" y="2059394"/>
                </a:cubicBezTo>
                <a:cubicBezTo>
                  <a:pt x="10635130" y="2219226"/>
                  <a:pt x="10628659" y="2378906"/>
                  <a:pt x="10615717" y="2539949"/>
                </a:cubicBezTo>
                <a:cubicBezTo>
                  <a:pt x="10606011" y="2659785"/>
                  <a:pt x="10595269" y="2780984"/>
                  <a:pt x="10614682" y="2902183"/>
                </a:cubicBezTo>
                <a:cubicBezTo>
                  <a:pt x="10623029" y="2958418"/>
                  <a:pt x="10623029" y="3015928"/>
                  <a:pt x="10614682" y="3072165"/>
                </a:cubicBezTo>
                <a:cubicBezTo>
                  <a:pt x="10604587" y="3147914"/>
                  <a:pt x="10595010" y="3222907"/>
                  <a:pt x="10607952" y="3299413"/>
                </a:cubicBezTo>
                <a:cubicBezTo>
                  <a:pt x="10613646" y="3332743"/>
                  <a:pt x="10617917" y="3366376"/>
                  <a:pt x="10620894" y="3400009"/>
                </a:cubicBezTo>
                <a:cubicBezTo>
                  <a:pt x="10626822" y="3485877"/>
                  <a:pt x="10624699" y="3572233"/>
                  <a:pt x="10614553" y="3657556"/>
                </a:cubicBezTo>
                <a:cubicBezTo>
                  <a:pt x="10604846" y="3756637"/>
                  <a:pt x="10620635" y="3856323"/>
                  <a:pt x="10607694" y="3955100"/>
                </a:cubicBezTo>
                <a:cubicBezTo>
                  <a:pt x="10598504" y="4034653"/>
                  <a:pt x="10598155" y="4115265"/>
                  <a:pt x="10606658" y="4194923"/>
                </a:cubicBezTo>
                <a:cubicBezTo>
                  <a:pt x="10621954" y="4345512"/>
                  <a:pt x="10620998" y="4497755"/>
                  <a:pt x="10603811" y="4648057"/>
                </a:cubicBezTo>
                <a:cubicBezTo>
                  <a:pt x="10593198" y="4735775"/>
                  <a:pt x="10587116" y="4826067"/>
                  <a:pt x="10606140" y="4912119"/>
                </a:cubicBezTo>
                <a:cubicBezTo>
                  <a:pt x="10628530" y="5013245"/>
                  <a:pt x="10633189" y="5114446"/>
                  <a:pt x="10629921" y="5215515"/>
                </a:cubicBezTo>
                <a:lnTo>
                  <a:pt x="10625356" y="5273604"/>
                </a:lnTo>
                <a:lnTo>
                  <a:pt x="10624284" y="5284086"/>
                </a:lnTo>
                <a:cubicBezTo>
                  <a:pt x="10601148" y="5404993"/>
                  <a:pt x="10545219" y="5529874"/>
                  <a:pt x="10458692" y="5632218"/>
                </a:cubicBezTo>
                <a:lnTo>
                  <a:pt x="10418904" y="5670857"/>
                </a:lnTo>
                <a:lnTo>
                  <a:pt x="10417064" y="5673484"/>
                </a:lnTo>
                <a:cubicBezTo>
                  <a:pt x="10307992" y="5802550"/>
                  <a:pt x="10158402" y="5877799"/>
                  <a:pt x="9954609" y="5858572"/>
                </a:cubicBezTo>
                <a:cubicBezTo>
                  <a:pt x="9860355" y="5870096"/>
                  <a:pt x="9750551" y="5855439"/>
                  <a:pt x="9657171" y="5854061"/>
                </a:cubicBezTo>
                <a:lnTo>
                  <a:pt x="9612467" y="5856387"/>
                </a:lnTo>
                <a:lnTo>
                  <a:pt x="9279984" y="5838331"/>
                </a:lnTo>
                <a:cubicBezTo>
                  <a:pt x="9153141" y="5834280"/>
                  <a:pt x="9026273" y="5834164"/>
                  <a:pt x="8899305" y="5841275"/>
                </a:cubicBezTo>
                <a:cubicBezTo>
                  <a:pt x="8761407" y="5850940"/>
                  <a:pt x="8623304" y="5854733"/>
                  <a:pt x="8485266" y="5852671"/>
                </a:cubicBezTo>
                <a:lnTo>
                  <a:pt x="8314842" y="5842884"/>
                </a:lnTo>
                <a:lnTo>
                  <a:pt x="8193631" y="5825368"/>
                </a:lnTo>
                <a:lnTo>
                  <a:pt x="8029897" y="5818284"/>
                </a:lnTo>
                <a:lnTo>
                  <a:pt x="8028296" y="5817260"/>
                </a:lnTo>
                <a:lnTo>
                  <a:pt x="8008332" y="5817260"/>
                </a:lnTo>
                <a:lnTo>
                  <a:pt x="8006732" y="5818114"/>
                </a:lnTo>
                <a:lnTo>
                  <a:pt x="7839115" y="5825368"/>
                </a:lnTo>
                <a:lnTo>
                  <a:pt x="7801585" y="5830791"/>
                </a:lnTo>
                <a:lnTo>
                  <a:pt x="7734233" y="5834980"/>
                </a:lnTo>
                <a:lnTo>
                  <a:pt x="7482820" y="5855530"/>
                </a:lnTo>
                <a:lnTo>
                  <a:pt x="7445741" y="5854102"/>
                </a:lnTo>
                <a:lnTo>
                  <a:pt x="7403701" y="5858035"/>
                </a:lnTo>
                <a:lnTo>
                  <a:pt x="7155292" y="5854564"/>
                </a:lnTo>
                <a:cubicBezTo>
                  <a:pt x="6874805" y="5835913"/>
                  <a:pt x="6593917" y="5824488"/>
                  <a:pt x="6312830" y="5849900"/>
                </a:cubicBezTo>
                <a:lnTo>
                  <a:pt x="6232577" y="5855788"/>
                </a:lnTo>
                <a:lnTo>
                  <a:pt x="6231985" y="5855764"/>
                </a:lnTo>
                <a:lnTo>
                  <a:pt x="6166003" y="5858572"/>
                </a:lnTo>
                <a:cubicBezTo>
                  <a:pt x="6100624" y="5861901"/>
                  <a:pt x="6043822" y="5864887"/>
                  <a:pt x="5993271" y="5866513"/>
                </a:cubicBezTo>
                <a:lnTo>
                  <a:pt x="5925657" y="5866398"/>
                </a:lnTo>
                <a:lnTo>
                  <a:pt x="5833706" y="5859695"/>
                </a:lnTo>
                <a:cubicBezTo>
                  <a:pt x="5697214" y="5841788"/>
                  <a:pt x="5559607" y="5838897"/>
                  <a:pt x="5422657" y="5851067"/>
                </a:cubicBezTo>
                <a:lnTo>
                  <a:pt x="5250035" y="5858044"/>
                </a:lnTo>
                <a:lnTo>
                  <a:pt x="5151093" y="5858278"/>
                </a:lnTo>
                <a:lnTo>
                  <a:pt x="4972680" y="5851067"/>
                </a:lnTo>
                <a:cubicBezTo>
                  <a:pt x="4829141" y="5841741"/>
                  <a:pt x="4685204" y="5826120"/>
                  <a:pt x="4542066" y="5842905"/>
                </a:cubicBezTo>
                <a:cubicBezTo>
                  <a:pt x="4491758" y="5848734"/>
                  <a:pt x="4441488" y="5852626"/>
                  <a:pt x="4391242" y="5854962"/>
                </a:cubicBezTo>
                <a:lnTo>
                  <a:pt x="4246482" y="5857576"/>
                </a:lnTo>
                <a:lnTo>
                  <a:pt x="4221030" y="5856572"/>
                </a:lnTo>
                <a:lnTo>
                  <a:pt x="4218005" y="5856681"/>
                </a:lnTo>
                <a:lnTo>
                  <a:pt x="3939367" y="5844305"/>
                </a:lnTo>
                <a:cubicBezTo>
                  <a:pt x="3773470" y="5832648"/>
                  <a:pt x="3606974" y="5815626"/>
                  <a:pt x="3441875" y="5843140"/>
                </a:cubicBezTo>
                <a:cubicBezTo>
                  <a:pt x="3386806" y="5851400"/>
                  <a:pt x="3331601" y="5858126"/>
                  <a:pt x="3276306" y="5863318"/>
                </a:cubicBezTo>
                <a:lnTo>
                  <a:pt x="3225006" y="5866706"/>
                </a:lnTo>
                <a:lnTo>
                  <a:pt x="3194056" y="5866407"/>
                </a:lnTo>
                <a:lnTo>
                  <a:pt x="3082891" y="5863061"/>
                </a:lnTo>
                <a:lnTo>
                  <a:pt x="3013959" y="5869302"/>
                </a:lnTo>
                <a:cubicBezTo>
                  <a:pt x="2910698" y="5871464"/>
                  <a:pt x="2845426" y="5852913"/>
                  <a:pt x="2748311" y="5858572"/>
                </a:cubicBezTo>
                <a:cubicBezTo>
                  <a:pt x="2736171" y="5859279"/>
                  <a:pt x="2721419" y="5860082"/>
                  <a:pt x="2704411" y="5860936"/>
                </a:cubicBezTo>
                <a:lnTo>
                  <a:pt x="2650475" y="5863440"/>
                </a:lnTo>
                <a:lnTo>
                  <a:pt x="2436349" y="5854816"/>
                </a:lnTo>
                <a:cubicBezTo>
                  <a:pt x="2095150" y="5845165"/>
                  <a:pt x="1753811" y="5845122"/>
                  <a:pt x="1412584" y="5830782"/>
                </a:cubicBezTo>
                <a:cubicBezTo>
                  <a:pt x="1262458" y="5824256"/>
                  <a:pt x="1113131" y="5859227"/>
                  <a:pt x="963404" y="5861093"/>
                </a:cubicBezTo>
                <a:cubicBezTo>
                  <a:pt x="896140" y="5861967"/>
                  <a:pt x="828812" y="5861342"/>
                  <a:pt x="761431" y="5859896"/>
                </a:cubicBezTo>
                <a:lnTo>
                  <a:pt x="637698" y="5856158"/>
                </a:lnTo>
                <a:lnTo>
                  <a:pt x="592997" y="5853711"/>
                </a:lnTo>
                <a:cubicBezTo>
                  <a:pt x="391136" y="5830428"/>
                  <a:pt x="227663" y="5724844"/>
                  <a:pt x="123577" y="5564333"/>
                </a:cubicBezTo>
                <a:lnTo>
                  <a:pt x="99502" y="5518240"/>
                </a:lnTo>
                <a:lnTo>
                  <a:pt x="95609" y="5512764"/>
                </a:lnTo>
                <a:lnTo>
                  <a:pt x="86221" y="5492812"/>
                </a:lnTo>
                <a:lnTo>
                  <a:pt x="61763" y="5445986"/>
                </a:lnTo>
                <a:lnTo>
                  <a:pt x="56991" y="5430695"/>
                </a:lnTo>
                <a:lnTo>
                  <a:pt x="41922" y="5398673"/>
                </a:lnTo>
                <a:lnTo>
                  <a:pt x="25760" y="5339273"/>
                </a:lnTo>
                <a:lnTo>
                  <a:pt x="16811" y="5271956"/>
                </a:lnTo>
                <a:cubicBezTo>
                  <a:pt x="9305" y="5238090"/>
                  <a:pt x="4710" y="5203585"/>
                  <a:pt x="3092" y="5168860"/>
                </a:cubicBezTo>
                <a:cubicBezTo>
                  <a:pt x="-7132" y="5042101"/>
                  <a:pt x="10081" y="4917108"/>
                  <a:pt x="24446" y="4791844"/>
                </a:cubicBezTo>
                <a:cubicBezTo>
                  <a:pt x="34023" y="4712006"/>
                  <a:pt x="48647" y="4631352"/>
                  <a:pt x="24446" y="4552331"/>
                </a:cubicBezTo>
                <a:cubicBezTo>
                  <a:pt x="7867" y="4497261"/>
                  <a:pt x="4180" y="4438805"/>
                  <a:pt x="13705" y="4381912"/>
                </a:cubicBezTo>
                <a:cubicBezTo>
                  <a:pt x="29766" y="4280940"/>
                  <a:pt x="33117" y="4178184"/>
                  <a:pt x="23670" y="4076300"/>
                </a:cubicBezTo>
                <a:cubicBezTo>
                  <a:pt x="17432" y="4009125"/>
                  <a:pt x="18390" y="3941419"/>
                  <a:pt x="26517" y="3874462"/>
                </a:cubicBezTo>
                <a:cubicBezTo>
                  <a:pt x="37258" y="3784423"/>
                  <a:pt x="53954" y="3692752"/>
                  <a:pt x="33635" y="3602444"/>
                </a:cubicBezTo>
                <a:cubicBezTo>
                  <a:pt x="1280" y="3458954"/>
                  <a:pt x="7751" y="3315599"/>
                  <a:pt x="20694" y="3171022"/>
                </a:cubicBezTo>
                <a:cubicBezTo>
                  <a:pt x="30400" y="3063439"/>
                  <a:pt x="41141" y="2954632"/>
                  <a:pt x="21728" y="2845824"/>
                </a:cubicBezTo>
                <a:cubicBezTo>
                  <a:pt x="13381" y="2795337"/>
                  <a:pt x="13381" y="2743709"/>
                  <a:pt x="21728" y="2693221"/>
                </a:cubicBezTo>
                <a:cubicBezTo>
                  <a:pt x="31823" y="2625218"/>
                  <a:pt x="41400" y="2557892"/>
                  <a:pt x="28458" y="2489208"/>
                </a:cubicBezTo>
                <a:cubicBezTo>
                  <a:pt x="22764" y="2459285"/>
                  <a:pt x="18493" y="2429092"/>
                  <a:pt x="15516" y="2398898"/>
                </a:cubicBezTo>
                <a:cubicBezTo>
                  <a:pt x="9589" y="2321809"/>
                  <a:pt x="11711" y="2244283"/>
                  <a:pt x="21857" y="2167683"/>
                </a:cubicBezTo>
                <a:cubicBezTo>
                  <a:pt x="31564" y="2078733"/>
                  <a:pt x="15776" y="1989238"/>
                  <a:pt x="28717" y="1900560"/>
                </a:cubicBezTo>
                <a:cubicBezTo>
                  <a:pt x="37907" y="1829142"/>
                  <a:pt x="38255" y="1756772"/>
                  <a:pt x="29752" y="1685258"/>
                </a:cubicBezTo>
                <a:cubicBezTo>
                  <a:pt x="14456" y="1550065"/>
                  <a:pt x="15412" y="1413389"/>
                  <a:pt x="32599" y="1278454"/>
                </a:cubicBezTo>
                <a:cubicBezTo>
                  <a:pt x="43212" y="1199704"/>
                  <a:pt x="49294" y="1118644"/>
                  <a:pt x="30270" y="1041390"/>
                </a:cubicBezTo>
                <a:cubicBezTo>
                  <a:pt x="-14509" y="859818"/>
                  <a:pt x="11634" y="677973"/>
                  <a:pt x="30270" y="497354"/>
                </a:cubicBezTo>
                <a:lnTo>
                  <a:pt x="31725" y="472895"/>
                </a:lnTo>
                <a:lnTo>
                  <a:pt x="43781" y="427827"/>
                </a:lnTo>
                <a:lnTo>
                  <a:pt x="50994" y="413476"/>
                </a:lnTo>
                <a:lnTo>
                  <a:pt x="58372" y="387895"/>
                </a:lnTo>
                <a:cubicBezTo>
                  <a:pt x="111660" y="254431"/>
                  <a:pt x="198390" y="154469"/>
                  <a:pt x="306361" y="90092"/>
                </a:cubicBezTo>
                <a:lnTo>
                  <a:pt x="343340" y="71955"/>
                </a:lnTo>
                <a:lnTo>
                  <a:pt x="451947" y="55771"/>
                </a:lnTo>
                <a:lnTo>
                  <a:pt x="480681" y="50638"/>
                </a:lnTo>
                <a:lnTo>
                  <a:pt x="500476" y="51097"/>
                </a:lnTo>
                <a:cubicBezTo>
                  <a:pt x="614729" y="49684"/>
                  <a:pt x="728933" y="43772"/>
                  <a:pt x="843024" y="32056"/>
                </a:cubicBezTo>
                <a:cubicBezTo>
                  <a:pt x="1123212" y="7156"/>
                  <a:pt x="1404499" y="3566"/>
                  <a:pt x="1685086" y="21332"/>
                </a:cubicBezTo>
                <a:cubicBezTo>
                  <a:pt x="1938623" y="33688"/>
                  <a:pt x="2191759" y="64000"/>
                  <a:pt x="2445896" y="38121"/>
                </a:cubicBezTo>
                <a:cubicBezTo>
                  <a:pt x="2489616" y="33690"/>
                  <a:pt x="2532937" y="26111"/>
                  <a:pt x="2576333" y="19030"/>
                </a:cubicBezTo>
                <a:lnTo>
                  <a:pt x="2696353" y="4251"/>
                </a:lnTo>
                <a:lnTo>
                  <a:pt x="2745536" y="5232"/>
                </a:lnTo>
                <a:cubicBezTo>
                  <a:pt x="2818993" y="6452"/>
                  <a:pt x="2887864" y="7004"/>
                  <a:pt x="2947014" y="5793"/>
                </a:cubicBezTo>
                <a:cubicBezTo>
                  <a:pt x="3006163" y="4584"/>
                  <a:pt x="3060036" y="3178"/>
                  <a:pt x="3110399" y="1949"/>
                </a:cubicBezTo>
                <a:lnTo>
                  <a:pt x="3199002" y="221"/>
                </a:lnTo>
                <a:lnTo>
                  <a:pt x="3325015" y="3583"/>
                </a:lnTo>
                <a:cubicBezTo>
                  <a:pt x="3530714" y="12997"/>
                  <a:pt x="3736239" y="28910"/>
                  <a:pt x="3941762" y="43248"/>
                </a:cubicBezTo>
                <a:cubicBezTo>
                  <a:pt x="4091489" y="53739"/>
                  <a:pt x="4241215" y="66563"/>
                  <a:pt x="4390942" y="37886"/>
                </a:cubicBezTo>
                <a:cubicBezTo>
                  <a:pt x="4517292" y="15154"/>
                  <a:pt x="4645537" y="10467"/>
                  <a:pt x="4772844" y="23896"/>
                </a:cubicBezTo>
                <a:cubicBezTo>
                  <a:pt x="4885597" y="37327"/>
                  <a:pt x="4999052" y="40520"/>
                  <a:pt x="5112224" y="33456"/>
                </a:cubicBezTo>
                <a:lnTo>
                  <a:pt x="5477482" y="6922"/>
                </a:lnTo>
                <a:lnTo>
                  <a:pt x="5517883" y="7607"/>
                </a:lnTo>
                <a:lnTo>
                  <a:pt x="5555683" y="6426"/>
                </a:lnTo>
                <a:cubicBezTo>
                  <a:pt x="5626335" y="3737"/>
                  <a:pt x="5704795" y="995"/>
                  <a:pt x="5791061" y="21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7975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182</Words>
  <Application>Microsoft Macintosh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Time Meeting</vt:lpstr>
      <vt:lpstr>AGS Access Today</vt:lpstr>
      <vt:lpstr>901 power outage</vt:lpstr>
      <vt:lpstr>RHIC Repair status:</vt:lpstr>
      <vt:lpstr>Other RHIC items: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23</cp:revision>
  <dcterms:created xsi:type="dcterms:W3CDTF">2024-04-16T14:21:02Z</dcterms:created>
  <dcterms:modified xsi:type="dcterms:W3CDTF">2025-05-13T18:10:23Z</dcterms:modified>
</cp:coreProperties>
</file>