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1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AGS Status: Time meeting 5/20/25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148" y="846574"/>
            <a:ext cx="8512076" cy="516485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/>
              <a:t>Booster setup of ions as they become available from EBIS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/>
              <a:t>AGS Extraction bumps</a:t>
            </a:r>
          </a:p>
          <a:p>
            <a:pPr marL="914400" lvl="1" indent="-457200"/>
            <a:r>
              <a:rPr lang="en-US" sz="1900" dirty="0"/>
              <a:t>G09 returned to service, pulsed at max current with the long Au function</a:t>
            </a:r>
          </a:p>
          <a:p>
            <a:pPr marL="914400" lvl="1" indent="-457200"/>
            <a:r>
              <a:rPr lang="en-US" sz="1900" dirty="0"/>
              <a:t>H11 due to be tested on dummy 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/>
              <a:t>AGS extraction kicker (G10)</a:t>
            </a:r>
          </a:p>
          <a:p>
            <a:pPr marL="914400" lvl="1" indent="-457200"/>
            <a:r>
              <a:rPr lang="en-US" sz="1500" dirty="0"/>
              <a:t>Slow rise time on 2 of 4 modules led to change of thyratron tubes</a:t>
            </a:r>
          </a:p>
          <a:p>
            <a:pPr marL="914400" lvl="1" indent="-457200"/>
            <a:r>
              <a:rPr lang="en-US" sz="1500" dirty="0"/>
              <a:t>Arcing observed at feedthroughs at the magnet at high voltage</a:t>
            </a:r>
          </a:p>
          <a:p>
            <a:pPr marL="914400" lvl="1" indent="-457200"/>
            <a:r>
              <a:rPr lang="en-US" sz="1500" dirty="0"/>
              <a:t>Triggering problem developed this morning (looks ok in recent logged data, though)</a:t>
            </a:r>
          </a:p>
          <a:p>
            <a:pPr marL="457200" indent="-457200"/>
            <a:endParaRPr lang="en-US" sz="1500" dirty="0"/>
          </a:p>
          <a:p>
            <a:pPr marL="457200" indent="-457200"/>
            <a:r>
              <a:rPr lang="en-US" sz="1500" dirty="0"/>
              <a:t>AGS being maintained in an access mode to facilitate troubleshooting. Prevents beam work and testing H11 on magnet load (LOTO required)</a:t>
            </a:r>
            <a:endParaRPr lang="en-US" sz="1900" dirty="0"/>
          </a:p>
          <a:p>
            <a:pPr marL="914400" lvl="1" indent="-457200"/>
            <a:endParaRPr lang="en-US" sz="1900" dirty="0"/>
          </a:p>
          <a:p>
            <a:pPr marL="914400" lvl="1" indent="-457200"/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10337</TotalTime>
  <Words>111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AGS Status: Time meeting 5/20/25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29</cp:revision>
  <dcterms:created xsi:type="dcterms:W3CDTF">2025-03-25T17:08:08Z</dcterms:created>
  <dcterms:modified xsi:type="dcterms:W3CDTF">2025-05-20T17:16:45Z</dcterms:modified>
  <cp:category/>
</cp:coreProperties>
</file>