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6" r:id="rId5"/>
    <p:sldId id="262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7351" autoAdjust="0"/>
  </p:normalViewPr>
  <p:slideViewPr>
    <p:cSldViewPr snapToGrid="0">
      <p:cViewPr varScale="1">
        <p:scale>
          <a:sx n="101" d="100"/>
          <a:sy n="101" d="100"/>
        </p:scale>
        <p:origin x="18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6" y="486976"/>
            <a:ext cx="9039225" cy="647562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20000"/>
              </a:lnSpc>
              <a:spcBef>
                <a:spcPts val="0"/>
              </a:spcBef>
            </a:pPr>
            <a:endParaRPr lang="en-US" sz="33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rental generator (3</a:t>
            </a:r>
            <a:r>
              <a:rPr lang="en-US" sz="25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 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attempt, with a different </a:t>
            </a:r>
            <a:r>
              <a:rPr lang="en-US" sz="25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voltage regulator) 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rental chiller works and we have been using it since last Fri. afternoon (May 16) with no issue.</a:t>
            </a:r>
          </a:p>
          <a:p>
            <a:pPr marL="730376" lvl="2" indent="-347472" fontAlgn="base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5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marR="0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May 17: Tunnel exhaust fans turning 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 due to VODH alarm brought humid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air into IR8 and the humidity dropped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only after the fans were turned off.  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There were puddles of water on the 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floor in IR8.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  <a:p>
            <a:pPr marL="347472" marR="0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Our “dry run” was completed last week, concluding with discussion of lessons learned and improvements last Thur.</a:t>
            </a:r>
            <a:br>
              <a:rPr lang="en-US" sz="25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5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7472" marR="0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TPC and other detectors further optimize their operation such as how best to deal with trips and also making calibrations.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We continue to take cosmic data before RHIC beams arrive.</a:t>
            </a:r>
            <a:endParaRPr lang="en-US" sz="2500" kern="1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image_3">
            <a:extLst>
              <a:ext uri="{FF2B5EF4-FFF2-40B4-BE49-F238E27FC236}">
                <a16:creationId xmlns:a16="http://schemas.microsoft.com/office/drawing/2014/main" id="{814F4A5C-8ED3-0346-0F7D-868A9FCE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41" y="1399644"/>
            <a:ext cx="3835865" cy="296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04659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43502</TotalTime>
  <Words>158</Words>
  <Application>Microsoft Office PowerPoint</Application>
  <PresentationFormat>On-screen Show (4:3)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Times New Roman</vt:lpstr>
      <vt:lpstr>BNL</vt:lpstr>
      <vt:lpstr>sPHENIX status</vt:lpstr>
      <vt:lpstr>sPHENIX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May. 6, 2025</dc:title>
  <cp:lastModifiedBy>Yip, Kin</cp:lastModifiedBy>
  <cp:revision>464</cp:revision>
  <dcterms:modified xsi:type="dcterms:W3CDTF">2025-05-20T17:51:59Z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