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5/20/25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20 May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20 May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May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8663A5D3-A671-4507-F5FD-CDDFA0B1C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4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May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A62DAC98-F607-62F0-9ADE-BCF8BDB82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00808"/>
            <a:ext cx="7772400" cy="449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Planning to spend the week of 19 May doing EBIS beam development.</a:t>
            </a:r>
          </a:p>
          <a:p>
            <a:pPr marL="0" indent="0">
              <a:buNone/>
            </a:pPr>
            <a:r>
              <a:rPr lang="en-US" sz="1800" dirty="0"/>
              <a:t>No Booster Maintenance this week.</a:t>
            </a:r>
          </a:p>
          <a:p>
            <a:pPr marL="0" indent="0">
              <a:buNone/>
            </a:pPr>
            <a:r>
              <a:rPr lang="en-US" sz="1800" dirty="0"/>
              <a:t>Boeing will run with ions (Si, Ti, Fe, Nb, Ta, Au, Bi) from EBIS for the week following Memorial Day.</a:t>
            </a:r>
          </a:p>
          <a:p>
            <a:pPr marL="0" indent="0">
              <a:buNone/>
            </a:pPr>
            <a:r>
              <a:rPr lang="en-US" sz="1800" dirty="0"/>
              <a:t>The NASA radiobiology program starts 2 June 2025 running through 27 June.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28175</TotalTime>
  <Words>90</Words>
  <Application>Microsoft Macintosh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202</cp:revision>
  <cp:lastPrinted>2014-07-18T19:14:13Z</cp:lastPrinted>
  <dcterms:created xsi:type="dcterms:W3CDTF">2010-12-02T21:18:56Z</dcterms:created>
  <dcterms:modified xsi:type="dcterms:W3CDTF">2025-05-20T16:22:52Z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