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5/27/25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0" y="846574"/>
            <a:ext cx="8185210" cy="516485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Booster setup of ions to NSRL proceeding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AGS Polarized proton work</a:t>
            </a:r>
          </a:p>
          <a:p>
            <a:pPr marL="914400" lvl="1" indent="-457200"/>
            <a:r>
              <a:rPr lang="en-US" sz="1900" dirty="0"/>
              <a:t>Single resonance crossing user (user 8) set up for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AGS Extraction bumps</a:t>
            </a:r>
          </a:p>
          <a:p>
            <a:pPr marL="914400" lvl="1" indent="-457200"/>
            <a:r>
              <a:rPr lang="en-US" sz="1900" dirty="0"/>
              <a:t>G09 returned to service continues to operate well</a:t>
            </a:r>
          </a:p>
          <a:p>
            <a:pPr marL="914400" lvl="1" indent="-457200"/>
            <a:r>
              <a:rPr lang="en-US" sz="1900" dirty="0"/>
              <a:t>H11 troubleshooting of modification continues on ’dummy load’ (power load disconnected from ring magnets).</a:t>
            </a:r>
          </a:p>
          <a:p>
            <a:pPr marL="914400" lvl="1" indent="-457200"/>
            <a:r>
              <a:rPr lang="en-US" sz="1900" dirty="0"/>
              <a:t>Decision Thursday 5/29 about whether to proceed with RHIC setup using both </a:t>
            </a:r>
            <a:r>
              <a:rPr lang="en-US" sz="1900"/>
              <a:t>BLWs supplies or just G09.</a:t>
            </a:r>
            <a:endParaRPr lang="en-US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AGS extraction kicker (G10)</a:t>
            </a:r>
          </a:p>
          <a:p>
            <a:pPr marL="914400" lvl="1" indent="-457200"/>
            <a:r>
              <a:rPr lang="en-US" sz="1500" dirty="0"/>
              <a:t>Pulsed at operating current, timing and amplitude issues addressed. </a:t>
            </a:r>
          </a:p>
          <a:p>
            <a:pPr marL="914400" lvl="1" indent="-457200"/>
            <a:r>
              <a:rPr lang="en-US" sz="1500" dirty="0"/>
              <a:t>Some features (30 MHz signal on readback) probably not affecting the beam, to be investigated over time</a:t>
            </a:r>
            <a:endParaRPr lang="en-US" sz="1900" dirty="0"/>
          </a:p>
          <a:p>
            <a:pPr marL="914400" lvl="1" indent="-457200"/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A05B58-EFD5-0873-93D1-CD130439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b="4670"/>
          <a:stretch>
            <a:fillRect/>
          </a:stretch>
        </p:blipFill>
        <p:spPr bwMode="auto">
          <a:xfrm>
            <a:off x="8201154" y="1064872"/>
            <a:ext cx="3749686" cy="31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80D7C0-3AC9-5D37-487E-7D688C3E7970}"/>
              </a:ext>
            </a:extLst>
          </p:cNvPr>
          <p:cNvCxnSpPr>
            <a:cxnSpLocks/>
          </p:cNvCxnSpPr>
          <p:nvPr/>
        </p:nvCxnSpPr>
        <p:spPr>
          <a:xfrm>
            <a:off x="8553691" y="3125165"/>
            <a:ext cx="3066809" cy="0"/>
          </a:xfrm>
          <a:prstGeom prst="line">
            <a:avLst/>
          </a:prstGeom>
          <a:ln w="349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46B176-7C7D-513C-D3E2-7AD0CCBB0ADE}"/>
              </a:ext>
            </a:extLst>
          </p:cNvPr>
          <p:cNvSpPr txBox="1"/>
          <p:nvPr/>
        </p:nvSpPr>
        <p:spPr>
          <a:xfrm>
            <a:off x="9851794" y="3125165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Resonance condition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76F5A-F21F-D691-F36E-67C07DCDEBAC}"/>
              </a:ext>
            </a:extLst>
          </p:cNvPr>
          <p:cNvSpPr txBox="1"/>
          <p:nvPr/>
        </p:nvSpPr>
        <p:spPr>
          <a:xfrm>
            <a:off x="10075997" y="232228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Qx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9063E-7D6E-F5A2-B833-B54AB8DC5859}"/>
              </a:ext>
            </a:extLst>
          </p:cNvPr>
          <p:cNvSpPr txBox="1"/>
          <p:nvPr/>
        </p:nvSpPr>
        <p:spPr>
          <a:xfrm>
            <a:off x="9992620" y="125366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Qy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20417</TotalTime>
  <Words>118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5/27/25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35</cp:revision>
  <dcterms:created xsi:type="dcterms:W3CDTF">2025-03-25T17:08:08Z</dcterms:created>
  <dcterms:modified xsi:type="dcterms:W3CDTF">2025-05-27T17:16:34Z</dcterms:modified>
  <cp:category/>
</cp:coreProperties>
</file>