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56" r:id="rId5"/>
    <p:sldId id="262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9966"/>
    <a:srgbClr val="000066"/>
    <a:srgbClr val="006666"/>
    <a:srgbClr val="EE9F1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7351" autoAdjust="0"/>
  </p:normalViewPr>
  <p:slideViewPr>
    <p:cSldViewPr snapToGrid="0">
      <p:cViewPr varScale="1">
        <p:scale>
          <a:sx n="101" d="100"/>
          <a:sy n="101" d="100"/>
        </p:scale>
        <p:origin x="18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96" y="1229927"/>
            <a:ext cx="9039225" cy="572332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7472" marR="0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Along with a busy and successful week of RHIC &amp; AGS Users’ Meeting, 1008 Control Room shifters/experts have been finalizing all the operation and shift details.</a:t>
            </a:r>
          </a:p>
          <a:p>
            <a:pPr marL="718947" lvl="1" indent="-34747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During cosmic data taking, we have been optimizing data transfer and making sure that all cosmic data files are transferred to SDCC before the RHIC beams arrive.</a:t>
            </a:r>
          </a:p>
          <a:p>
            <a:pPr marL="371475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EMCAL group has updated the bias offsets to raise the saturation threshold from ~21 GeV to ~45 GeV.</a:t>
            </a: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Chiller and AC’s for 1008 haven’t had problems for the last couple of weeks.</a:t>
            </a: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19166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43787</TotalTime>
  <Words>116</Words>
  <Application>Microsoft Office PowerPoint</Application>
  <PresentationFormat>On-screen Show (4:3)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BNL</vt:lpstr>
      <vt:lpstr>sPHENIX status</vt:lpstr>
      <vt:lpstr>sPHENIX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May. 6, 2025</dc:title>
  <cp:lastModifiedBy>Yip, Kin</cp:lastModifiedBy>
  <cp:revision>469</cp:revision>
  <dcterms:modified xsi:type="dcterms:W3CDTF">2025-05-27T12:02:55Z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