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27 May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27 May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 May 2025</a:t>
            </a:r>
            <a:endParaRPr lang="en-US" dirty="0"/>
          </a:p>
        </p:txBody>
      </p:sp>
      <p:pic>
        <p:nvPicPr>
          <p:cNvPr id="3" name="Picture 2" descr="Timeline&#10;&#10;AI-generated content may be incorrect.">
            <a:extLst>
              <a:ext uri="{FF2B5EF4-FFF2-40B4-BE49-F238E27FC236}">
                <a16:creationId xmlns:a16="http://schemas.microsoft.com/office/drawing/2014/main" id="{D48920AA-19DF-31D3-DE68-F2039764F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00808"/>
            <a:ext cx="7772400" cy="449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 May 2025</a:t>
            </a:r>
            <a:endParaRPr lang="en-US" dirty="0"/>
          </a:p>
        </p:txBody>
      </p:sp>
      <p:pic>
        <p:nvPicPr>
          <p:cNvPr id="4" name="Picture 3" descr="Timeline&#10;&#10;AI-generated content may be incorrect.">
            <a:extLst>
              <a:ext uri="{FF2B5EF4-FFF2-40B4-BE49-F238E27FC236}">
                <a16:creationId xmlns:a16="http://schemas.microsoft.com/office/drawing/2014/main" id="{AA495F08-D502-DD1F-6AD9-68F775FFB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77732"/>
            <a:ext cx="7772400" cy="462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The week of EBIS beam development went better than expected.</a:t>
            </a:r>
          </a:p>
          <a:p>
            <a:pPr marL="0" indent="0">
              <a:buNone/>
            </a:pPr>
            <a:r>
              <a:rPr lang="en-US" sz="1800" dirty="0"/>
              <a:t>Most of the ions required for Boeing were prepared, except for Ta and Bi.</a:t>
            </a:r>
          </a:p>
          <a:p>
            <a:pPr marL="0" indent="0">
              <a:buNone/>
            </a:pPr>
            <a:r>
              <a:rPr lang="en-US" sz="1800" dirty="0"/>
              <a:t>Boeing will run with ions (Si, Ti, Fe, Nb, Ta, Au, Bi) from EBIS for the week following Memorial Day.</a:t>
            </a:r>
          </a:p>
          <a:p>
            <a:pPr marL="0" indent="0">
              <a:buNone/>
            </a:pPr>
            <a:r>
              <a:rPr lang="en-US" sz="1800" dirty="0"/>
              <a:t>The NASA radiobiology program starts 2 June 2025 running through 27 June.</a:t>
            </a:r>
          </a:p>
          <a:p>
            <a:pPr marL="0" indent="0">
              <a:buNone/>
            </a:pPr>
            <a:r>
              <a:rPr lang="en-US" sz="1800" dirty="0"/>
              <a:t>Still need to work on beam intensity, particularly He.  </a:t>
            </a:r>
          </a:p>
          <a:p>
            <a:pPr marL="0" indent="0">
              <a:buNone/>
            </a:pPr>
            <a:r>
              <a:rPr lang="en-US" sz="1800" dirty="0"/>
              <a:t>Hope to make progress on He intensity the evening of 2 June.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 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28182</TotalTime>
  <Words>122</Words>
  <Application>Microsoft Macintosh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203</cp:revision>
  <cp:lastPrinted>2014-07-18T19:14:13Z</cp:lastPrinted>
  <dcterms:created xsi:type="dcterms:W3CDTF">2010-12-02T21:18:56Z</dcterms:created>
  <dcterms:modified xsi:type="dcterms:W3CDTF">2025-05-27T14:36:47Z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