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70" r:id="rId3"/>
    <p:sldId id="265" r:id="rId4"/>
    <p:sldId id="267" r:id="rId5"/>
    <p:sldId id="268" r:id="rId6"/>
    <p:sldId id="261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86"/>
    <p:restoredTop sz="94694"/>
  </p:normalViewPr>
  <p:slideViewPr>
    <p:cSldViewPr snapToGrid="0">
      <p:cViewPr varScale="1">
        <p:scale>
          <a:sx n="109" d="100"/>
          <a:sy n="109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hyperlink" Target="https://brookhavenlab-my.sharepoint.com/:x:/g/personal/sampson_bnl_gov/Ebu2kMN_QRtDpFVPBeWUDhIBPQvRMUGBYz_591DIFhPnmw?e=4tCQpb" TargetMode="Externa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5" Type="http://schemas.openxmlformats.org/officeDocument/2006/relationships/hyperlink" Target="https://brookhavenlab-my.sharepoint.com/:x:/g/personal/sampson_bnl_gov/Ebu2kMN_QRtDpFVPBeWUDhIBPQvRMUGBYz_591DIFhPnmw?e=4tCQpb" TargetMode="External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61F60B-DE33-4F0A-9E3F-03CA8454C5D7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AAF914B-F051-40DE-9A24-7B8C57283A41}">
      <dgm:prSet/>
      <dgm:spPr/>
      <dgm:t>
        <a:bodyPr/>
        <a:lstStyle/>
        <a:p>
          <a:r>
            <a:rPr lang="en-US" dirty="0"/>
            <a:t>LINAC: Running for setup and BLIP</a:t>
          </a:r>
        </a:p>
      </dgm:t>
    </dgm:pt>
    <dgm:pt modelId="{51B9BCCC-4A4F-46C3-855F-9DDE0D774DBD}" type="parTrans" cxnId="{1550D87E-2B2D-4CD7-A73B-7C3D61D66F57}">
      <dgm:prSet/>
      <dgm:spPr/>
      <dgm:t>
        <a:bodyPr/>
        <a:lstStyle/>
        <a:p>
          <a:endParaRPr lang="en-US"/>
        </a:p>
      </dgm:t>
    </dgm:pt>
    <dgm:pt modelId="{637297D1-7CAE-4BDC-9526-40E60EA55747}" type="sibTrans" cxnId="{1550D87E-2B2D-4CD7-A73B-7C3D61D66F57}">
      <dgm:prSet/>
      <dgm:spPr/>
      <dgm:t>
        <a:bodyPr/>
        <a:lstStyle/>
        <a:p>
          <a:endParaRPr lang="en-US"/>
        </a:p>
      </dgm:t>
    </dgm:pt>
    <dgm:pt modelId="{D935C7CA-1210-4740-BC43-463A1D72E05D}">
      <dgm:prSet/>
      <dgm:spPr/>
      <dgm:t>
        <a:bodyPr/>
        <a:lstStyle/>
        <a:p>
          <a:r>
            <a:rPr lang="en-US" dirty="0"/>
            <a:t>Booster Running for setup and NSRL</a:t>
          </a:r>
        </a:p>
      </dgm:t>
    </dgm:pt>
    <dgm:pt modelId="{0A314338-708C-4D7B-BB24-E91FED1262B4}" type="parTrans" cxnId="{5B8802C4-CAF0-42AE-884D-83604DF43093}">
      <dgm:prSet/>
      <dgm:spPr/>
      <dgm:t>
        <a:bodyPr/>
        <a:lstStyle/>
        <a:p>
          <a:endParaRPr lang="en-US"/>
        </a:p>
      </dgm:t>
    </dgm:pt>
    <dgm:pt modelId="{D32426F9-A870-4F18-A80F-500AAFD214D2}" type="sibTrans" cxnId="{5B8802C4-CAF0-42AE-884D-83604DF43093}">
      <dgm:prSet/>
      <dgm:spPr/>
      <dgm:t>
        <a:bodyPr/>
        <a:lstStyle/>
        <a:p>
          <a:endParaRPr lang="en-US"/>
        </a:p>
      </dgm:t>
    </dgm:pt>
    <dgm:pt modelId="{DCD81415-CBE1-413A-A61A-28E19BD3E0C1}" type="pres">
      <dgm:prSet presAssocID="{2D61F60B-DE33-4F0A-9E3F-03CA8454C5D7}" presName="root" presStyleCnt="0">
        <dgm:presLayoutVars>
          <dgm:dir/>
          <dgm:resizeHandles val="exact"/>
        </dgm:presLayoutVars>
      </dgm:prSet>
      <dgm:spPr/>
    </dgm:pt>
    <dgm:pt modelId="{D42C9ED2-D019-4D69-817C-92C1975665A7}" type="pres">
      <dgm:prSet presAssocID="{9AAF914B-F051-40DE-9A24-7B8C57283A41}" presName="compNode" presStyleCnt="0"/>
      <dgm:spPr/>
    </dgm:pt>
    <dgm:pt modelId="{743F4917-0B7C-4F6A-8718-F89600501A01}" type="pres">
      <dgm:prSet presAssocID="{9AAF914B-F051-40DE-9A24-7B8C57283A4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er"/>
        </a:ext>
      </dgm:extLst>
    </dgm:pt>
    <dgm:pt modelId="{2728F78C-8C14-4AC4-9E1F-D2BB2CBF2426}" type="pres">
      <dgm:prSet presAssocID="{9AAF914B-F051-40DE-9A24-7B8C57283A41}" presName="spaceRect" presStyleCnt="0"/>
      <dgm:spPr/>
    </dgm:pt>
    <dgm:pt modelId="{CEEB36CD-B9D7-441A-A4FA-5C64C129F0B9}" type="pres">
      <dgm:prSet presAssocID="{9AAF914B-F051-40DE-9A24-7B8C57283A41}" presName="textRect" presStyleLbl="revTx" presStyleIdx="0" presStyleCnt="2">
        <dgm:presLayoutVars>
          <dgm:chMax val="1"/>
          <dgm:chPref val="1"/>
        </dgm:presLayoutVars>
      </dgm:prSet>
      <dgm:spPr/>
    </dgm:pt>
    <dgm:pt modelId="{06247D61-58D4-40BE-8D8C-F3537E92724F}" type="pres">
      <dgm:prSet presAssocID="{637297D1-7CAE-4BDC-9526-40E60EA55747}" presName="sibTrans" presStyleCnt="0"/>
      <dgm:spPr/>
    </dgm:pt>
    <dgm:pt modelId="{A7C29D04-B9DC-4E4E-96F5-579D58D75862}" type="pres">
      <dgm:prSet presAssocID="{D935C7CA-1210-4740-BC43-463A1D72E05D}" presName="compNode" presStyleCnt="0"/>
      <dgm:spPr/>
    </dgm:pt>
    <dgm:pt modelId="{47FCDA6D-15BD-41B0-AFA0-A0E36CDEA2CB}" type="pres">
      <dgm:prSet presAssocID="{D935C7CA-1210-4740-BC43-463A1D72E05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0409A471-B99D-4D4B-B4D7-2084042D0029}" type="pres">
      <dgm:prSet presAssocID="{D935C7CA-1210-4740-BC43-463A1D72E05D}" presName="spaceRect" presStyleCnt="0"/>
      <dgm:spPr/>
    </dgm:pt>
    <dgm:pt modelId="{FA9DA1E8-E61D-418D-8949-49CEE20E4E9B}" type="pres">
      <dgm:prSet presAssocID="{D935C7CA-1210-4740-BC43-463A1D72E05D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FB37B35A-2650-4F35-9664-0E4782EF388F}" type="presOf" srcId="{D935C7CA-1210-4740-BC43-463A1D72E05D}" destId="{FA9DA1E8-E61D-418D-8949-49CEE20E4E9B}" srcOrd="0" destOrd="0" presId="urn:microsoft.com/office/officeart/2018/2/layout/IconLabelList"/>
    <dgm:cxn modelId="{6431D063-D5FC-4E2B-BAD7-B7BBD151B6AD}" type="presOf" srcId="{2D61F60B-DE33-4F0A-9E3F-03CA8454C5D7}" destId="{DCD81415-CBE1-413A-A61A-28E19BD3E0C1}" srcOrd="0" destOrd="0" presId="urn:microsoft.com/office/officeart/2018/2/layout/IconLabelList"/>
    <dgm:cxn modelId="{1550D87E-2B2D-4CD7-A73B-7C3D61D66F57}" srcId="{2D61F60B-DE33-4F0A-9E3F-03CA8454C5D7}" destId="{9AAF914B-F051-40DE-9A24-7B8C57283A41}" srcOrd="0" destOrd="0" parTransId="{51B9BCCC-4A4F-46C3-855F-9DDE0D774DBD}" sibTransId="{637297D1-7CAE-4BDC-9526-40E60EA55747}"/>
    <dgm:cxn modelId="{D4AD66A4-7C62-4C19-B2F2-52C7CD0540B5}" type="presOf" srcId="{9AAF914B-F051-40DE-9A24-7B8C57283A41}" destId="{CEEB36CD-B9D7-441A-A4FA-5C64C129F0B9}" srcOrd="0" destOrd="0" presId="urn:microsoft.com/office/officeart/2018/2/layout/IconLabelList"/>
    <dgm:cxn modelId="{5B8802C4-CAF0-42AE-884D-83604DF43093}" srcId="{2D61F60B-DE33-4F0A-9E3F-03CA8454C5D7}" destId="{D935C7CA-1210-4740-BC43-463A1D72E05D}" srcOrd="1" destOrd="0" parTransId="{0A314338-708C-4D7B-BB24-E91FED1262B4}" sibTransId="{D32426F9-A870-4F18-A80F-500AAFD214D2}"/>
    <dgm:cxn modelId="{6BEC8598-961D-401F-BA4E-302F17DD0F84}" type="presParOf" srcId="{DCD81415-CBE1-413A-A61A-28E19BD3E0C1}" destId="{D42C9ED2-D019-4D69-817C-92C1975665A7}" srcOrd="0" destOrd="0" presId="urn:microsoft.com/office/officeart/2018/2/layout/IconLabelList"/>
    <dgm:cxn modelId="{B346488B-A2F8-4C87-907C-E246A0E5295C}" type="presParOf" srcId="{D42C9ED2-D019-4D69-817C-92C1975665A7}" destId="{743F4917-0B7C-4F6A-8718-F89600501A01}" srcOrd="0" destOrd="0" presId="urn:microsoft.com/office/officeart/2018/2/layout/IconLabelList"/>
    <dgm:cxn modelId="{9073ECC5-E43C-48D0-8249-3A46975AC1C6}" type="presParOf" srcId="{D42C9ED2-D019-4D69-817C-92C1975665A7}" destId="{2728F78C-8C14-4AC4-9E1F-D2BB2CBF2426}" srcOrd="1" destOrd="0" presId="urn:microsoft.com/office/officeart/2018/2/layout/IconLabelList"/>
    <dgm:cxn modelId="{70FDC993-0D0F-4169-A4BA-BBBEB78110C4}" type="presParOf" srcId="{D42C9ED2-D019-4D69-817C-92C1975665A7}" destId="{CEEB36CD-B9D7-441A-A4FA-5C64C129F0B9}" srcOrd="2" destOrd="0" presId="urn:microsoft.com/office/officeart/2018/2/layout/IconLabelList"/>
    <dgm:cxn modelId="{3D3EA9C7-8449-4932-B231-49A94707F1F1}" type="presParOf" srcId="{DCD81415-CBE1-413A-A61A-28E19BD3E0C1}" destId="{06247D61-58D4-40BE-8D8C-F3537E92724F}" srcOrd="1" destOrd="0" presId="urn:microsoft.com/office/officeart/2018/2/layout/IconLabelList"/>
    <dgm:cxn modelId="{7E633C61-163D-4438-A0AD-6FA92050C495}" type="presParOf" srcId="{DCD81415-CBE1-413A-A61A-28E19BD3E0C1}" destId="{A7C29D04-B9DC-4E4E-96F5-579D58D75862}" srcOrd="2" destOrd="0" presId="urn:microsoft.com/office/officeart/2018/2/layout/IconLabelList"/>
    <dgm:cxn modelId="{BEFB5CCB-A3A3-4777-A76D-E5E09DFDDA86}" type="presParOf" srcId="{A7C29D04-B9DC-4E4E-96F5-579D58D75862}" destId="{47FCDA6D-15BD-41B0-AFA0-A0E36CDEA2CB}" srcOrd="0" destOrd="0" presId="urn:microsoft.com/office/officeart/2018/2/layout/IconLabelList"/>
    <dgm:cxn modelId="{AF154C0E-D50B-446C-8E5A-FAB27CCABFC8}" type="presParOf" srcId="{A7C29D04-B9DC-4E4E-96F5-579D58D75862}" destId="{0409A471-B99D-4D4B-B4D7-2084042D0029}" srcOrd="1" destOrd="0" presId="urn:microsoft.com/office/officeart/2018/2/layout/IconLabelList"/>
    <dgm:cxn modelId="{822CE08F-2B1B-46EA-9146-7A63E0D99D2B}" type="presParOf" srcId="{A7C29D04-B9DC-4E4E-96F5-579D58D75862}" destId="{FA9DA1E8-E61D-418D-8949-49CEE20E4E9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0C1FFF-37E8-4A89-8629-8309F88D34E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5AB2474-65F6-476D-A982-492DCD679088}">
      <dgm:prSet/>
      <dgm:spPr/>
      <dgm:t>
        <a:bodyPr/>
        <a:lstStyle/>
        <a:p>
          <a:r>
            <a:rPr lang="en-US" dirty="0"/>
            <a:t>Switch G09C Ready, H11 testing into dummy</a:t>
          </a:r>
        </a:p>
      </dgm:t>
    </dgm:pt>
    <dgm:pt modelId="{969A76CF-32DD-4E3F-B9A1-1A0E5B508D08}" type="parTrans" cxnId="{D3E7B5CA-65A1-4032-80D7-725BB013E49C}">
      <dgm:prSet/>
      <dgm:spPr/>
      <dgm:t>
        <a:bodyPr/>
        <a:lstStyle/>
        <a:p>
          <a:endParaRPr lang="en-US"/>
        </a:p>
      </dgm:t>
    </dgm:pt>
    <dgm:pt modelId="{EDCAED87-81E5-483A-80DF-A694959592DF}" type="sibTrans" cxnId="{D3E7B5CA-65A1-4032-80D7-725BB013E49C}">
      <dgm:prSet/>
      <dgm:spPr/>
      <dgm:t>
        <a:bodyPr/>
        <a:lstStyle/>
        <a:p>
          <a:endParaRPr lang="en-US"/>
        </a:p>
      </dgm:t>
    </dgm:pt>
    <dgm:pt modelId="{980A0898-434D-407D-B0AA-7049A28F7F92}">
      <dgm:prSet/>
      <dgm:spPr/>
      <dgm:t>
        <a:bodyPr/>
        <a:lstStyle/>
        <a:p>
          <a:r>
            <a:rPr lang="en-US" dirty="0"/>
            <a:t>G10: Ready</a:t>
          </a:r>
        </a:p>
      </dgm:t>
    </dgm:pt>
    <dgm:pt modelId="{8CB70418-094D-468A-B91D-C4D4B0539185}" type="parTrans" cxnId="{224F960C-7764-4457-B839-3783D3FC6986}">
      <dgm:prSet/>
      <dgm:spPr/>
      <dgm:t>
        <a:bodyPr/>
        <a:lstStyle/>
        <a:p>
          <a:endParaRPr lang="en-US"/>
        </a:p>
      </dgm:t>
    </dgm:pt>
    <dgm:pt modelId="{AB9945FC-F96A-4BE7-80C4-E5823DF02979}" type="sibTrans" cxnId="{224F960C-7764-4457-B839-3783D3FC6986}">
      <dgm:prSet/>
      <dgm:spPr/>
      <dgm:t>
        <a:bodyPr/>
        <a:lstStyle/>
        <a:p>
          <a:endParaRPr lang="en-US"/>
        </a:p>
      </dgm:t>
    </dgm:pt>
    <dgm:pt modelId="{03C50A5A-0A5B-8344-905F-6992290C283E}">
      <dgm:prSet/>
      <dgm:spPr/>
      <dgm:t>
        <a:bodyPr/>
        <a:lstStyle/>
        <a:p>
          <a:r>
            <a:rPr lang="en-US" dirty="0"/>
            <a:t>No access planned for this week</a:t>
          </a:r>
        </a:p>
      </dgm:t>
    </dgm:pt>
    <dgm:pt modelId="{F0D76EB2-938F-B44A-BAF9-D39D4DBB9266}" type="parTrans" cxnId="{87A0E106-BEF5-A441-9542-FF9C2B76A9AA}">
      <dgm:prSet/>
      <dgm:spPr/>
    </dgm:pt>
    <dgm:pt modelId="{63F96A10-C13B-5D4B-8C70-321D14BEDB25}" type="sibTrans" cxnId="{87A0E106-BEF5-A441-9542-FF9C2B76A9AA}">
      <dgm:prSet/>
      <dgm:spPr/>
    </dgm:pt>
    <dgm:pt modelId="{7F138B9C-ACC7-9540-9834-D47FBFBC296E}" type="pres">
      <dgm:prSet presAssocID="{610C1FFF-37E8-4A89-8629-8309F88D34E3}" presName="linear" presStyleCnt="0">
        <dgm:presLayoutVars>
          <dgm:animLvl val="lvl"/>
          <dgm:resizeHandles val="exact"/>
        </dgm:presLayoutVars>
      </dgm:prSet>
      <dgm:spPr/>
    </dgm:pt>
    <dgm:pt modelId="{271841E9-8A9D-9744-91C8-A2DE3F55C464}" type="pres">
      <dgm:prSet presAssocID="{45AB2474-65F6-476D-A982-492DCD67908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6B11FF2-5BF1-194A-ACB2-B36951B5BFD2}" type="pres">
      <dgm:prSet presAssocID="{EDCAED87-81E5-483A-80DF-A694959592DF}" presName="spacer" presStyleCnt="0"/>
      <dgm:spPr/>
    </dgm:pt>
    <dgm:pt modelId="{63516B4C-9633-3C40-90E1-1296466038EE}" type="pres">
      <dgm:prSet presAssocID="{980A0898-434D-407D-B0AA-7049A28F7F9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DFC5166-C085-364B-9926-19C03BA3B1B9}" type="pres">
      <dgm:prSet presAssocID="{AB9945FC-F96A-4BE7-80C4-E5823DF02979}" presName="spacer" presStyleCnt="0"/>
      <dgm:spPr/>
    </dgm:pt>
    <dgm:pt modelId="{B8274AA9-B4EF-C940-B9E3-FB799444105C}" type="pres">
      <dgm:prSet presAssocID="{03C50A5A-0A5B-8344-905F-6992290C283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7A0E106-BEF5-A441-9542-FF9C2B76A9AA}" srcId="{610C1FFF-37E8-4A89-8629-8309F88D34E3}" destId="{03C50A5A-0A5B-8344-905F-6992290C283E}" srcOrd="2" destOrd="0" parTransId="{F0D76EB2-938F-B44A-BAF9-D39D4DBB9266}" sibTransId="{63F96A10-C13B-5D4B-8C70-321D14BEDB25}"/>
    <dgm:cxn modelId="{224F960C-7764-4457-B839-3783D3FC6986}" srcId="{610C1FFF-37E8-4A89-8629-8309F88D34E3}" destId="{980A0898-434D-407D-B0AA-7049A28F7F92}" srcOrd="1" destOrd="0" parTransId="{8CB70418-094D-468A-B91D-C4D4B0539185}" sibTransId="{AB9945FC-F96A-4BE7-80C4-E5823DF02979}"/>
    <dgm:cxn modelId="{0755D496-8B50-004C-9DB6-68778C1C44C4}" type="presOf" srcId="{610C1FFF-37E8-4A89-8629-8309F88D34E3}" destId="{7F138B9C-ACC7-9540-9834-D47FBFBC296E}" srcOrd="0" destOrd="0" presId="urn:microsoft.com/office/officeart/2005/8/layout/vList2"/>
    <dgm:cxn modelId="{FB9024A3-1D61-2849-925C-C544A17E263A}" type="presOf" srcId="{980A0898-434D-407D-B0AA-7049A28F7F92}" destId="{63516B4C-9633-3C40-90E1-1296466038EE}" srcOrd="0" destOrd="0" presId="urn:microsoft.com/office/officeart/2005/8/layout/vList2"/>
    <dgm:cxn modelId="{38A0A6BB-EC6B-9541-B85B-8F676B604BC0}" type="presOf" srcId="{03C50A5A-0A5B-8344-905F-6992290C283E}" destId="{B8274AA9-B4EF-C940-B9E3-FB799444105C}" srcOrd="0" destOrd="0" presId="urn:microsoft.com/office/officeart/2005/8/layout/vList2"/>
    <dgm:cxn modelId="{D3E7B5CA-65A1-4032-80D7-725BB013E49C}" srcId="{610C1FFF-37E8-4A89-8629-8309F88D34E3}" destId="{45AB2474-65F6-476D-A982-492DCD679088}" srcOrd="0" destOrd="0" parTransId="{969A76CF-32DD-4E3F-B9A1-1A0E5B508D08}" sibTransId="{EDCAED87-81E5-483A-80DF-A694959592DF}"/>
    <dgm:cxn modelId="{6CE9D8FC-2801-6744-B7D4-B775EB3F1E82}" type="presOf" srcId="{45AB2474-65F6-476D-A982-492DCD679088}" destId="{271841E9-8A9D-9744-91C8-A2DE3F55C464}" srcOrd="0" destOrd="0" presId="urn:microsoft.com/office/officeart/2005/8/layout/vList2"/>
    <dgm:cxn modelId="{5F6D95BF-BCA4-7F4C-A745-C07250BBE057}" type="presParOf" srcId="{7F138B9C-ACC7-9540-9834-D47FBFBC296E}" destId="{271841E9-8A9D-9744-91C8-A2DE3F55C464}" srcOrd="0" destOrd="0" presId="urn:microsoft.com/office/officeart/2005/8/layout/vList2"/>
    <dgm:cxn modelId="{AF4FC773-3D05-2A43-87DC-EE4BCB2238EE}" type="presParOf" srcId="{7F138B9C-ACC7-9540-9834-D47FBFBC296E}" destId="{96B11FF2-5BF1-194A-ACB2-B36951B5BFD2}" srcOrd="1" destOrd="0" presId="urn:microsoft.com/office/officeart/2005/8/layout/vList2"/>
    <dgm:cxn modelId="{9D9EB15D-DA27-7A43-B8A5-4DA85022F51E}" type="presParOf" srcId="{7F138B9C-ACC7-9540-9834-D47FBFBC296E}" destId="{63516B4C-9633-3C40-90E1-1296466038EE}" srcOrd="2" destOrd="0" presId="urn:microsoft.com/office/officeart/2005/8/layout/vList2"/>
    <dgm:cxn modelId="{65FB7DA8-0707-D940-9582-FAB853639D5C}" type="presParOf" srcId="{7F138B9C-ACC7-9540-9834-D47FBFBC296E}" destId="{7DFC5166-C085-364B-9926-19C03BA3B1B9}" srcOrd="3" destOrd="0" presId="urn:microsoft.com/office/officeart/2005/8/layout/vList2"/>
    <dgm:cxn modelId="{8C58316C-EFFE-8C41-9D4F-6E3567C35DCB}" type="presParOf" srcId="{7F138B9C-ACC7-9540-9834-D47FBFBC296E}" destId="{B8274AA9-B4EF-C940-B9E3-FB799444105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FF13C0-7F88-44C7-B2C4-B857208CD52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71FD4F60-0A2E-4621-B0E8-F6F4812D57CD}">
      <dgm:prSet/>
      <dgm:spPr/>
      <dgm:t>
        <a:bodyPr/>
        <a:lstStyle/>
        <a:p>
          <a:pPr>
            <a:defRPr cap="all"/>
          </a:pPr>
          <a:r>
            <a:rPr lang="en-US"/>
            <a:t>Cooling down…</a:t>
          </a:r>
        </a:p>
      </dgm:t>
    </dgm:pt>
    <dgm:pt modelId="{FDA5320B-97F5-45BE-9518-012D0346DAD0}" type="parTrans" cxnId="{10B11C29-131C-46F5-84A2-2EE4F900B520}">
      <dgm:prSet/>
      <dgm:spPr/>
      <dgm:t>
        <a:bodyPr/>
        <a:lstStyle/>
        <a:p>
          <a:endParaRPr lang="en-US"/>
        </a:p>
      </dgm:t>
    </dgm:pt>
    <dgm:pt modelId="{6329F696-5306-498A-B774-4058D758F5D0}" type="sibTrans" cxnId="{10B11C29-131C-46F5-84A2-2EE4F900B520}">
      <dgm:prSet/>
      <dgm:spPr/>
      <dgm:t>
        <a:bodyPr/>
        <a:lstStyle/>
        <a:p>
          <a:endParaRPr lang="en-US"/>
        </a:p>
      </dgm:t>
    </dgm:pt>
    <dgm:pt modelId="{A83CB456-033F-427F-AFD3-2CA0899361CF}">
      <dgm:prSet/>
      <dgm:spPr/>
      <dgm:t>
        <a:bodyPr/>
        <a:lstStyle/>
        <a:p>
          <a:pPr>
            <a:defRPr cap="all"/>
          </a:pPr>
          <a:r>
            <a:rPr lang="en-US"/>
            <a:t>Progress updated in real time  </a:t>
          </a:r>
          <a:r>
            <a:rPr lang="en-US">
              <a:hlinkClick xmlns:r="http://schemas.openxmlformats.org/officeDocument/2006/relationships" r:id="rId1"/>
            </a:rPr>
            <a:t>HERE</a:t>
          </a:r>
          <a:endParaRPr lang="en-US"/>
        </a:p>
      </dgm:t>
    </dgm:pt>
    <dgm:pt modelId="{24D817BE-B467-4C80-B158-E6415FD37C92}" type="parTrans" cxnId="{A174BA6A-3526-4B70-9928-C1C80B15C0BF}">
      <dgm:prSet/>
      <dgm:spPr/>
      <dgm:t>
        <a:bodyPr/>
        <a:lstStyle/>
        <a:p>
          <a:endParaRPr lang="en-US"/>
        </a:p>
      </dgm:t>
    </dgm:pt>
    <dgm:pt modelId="{E8D9020A-1252-4B93-8B75-8027A86849E2}" type="sibTrans" cxnId="{A174BA6A-3526-4B70-9928-C1C80B15C0BF}">
      <dgm:prSet/>
      <dgm:spPr/>
      <dgm:t>
        <a:bodyPr/>
        <a:lstStyle/>
        <a:p>
          <a:endParaRPr lang="en-US"/>
        </a:p>
      </dgm:t>
    </dgm:pt>
    <dgm:pt modelId="{4EB39392-2531-4B6D-A107-D91B05DBDFCE}" type="pres">
      <dgm:prSet presAssocID="{16FF13C0-7F88-44C7-B2C4-B857208CD521}" presName="root" presStyleCnt="0">
        <dgm:presLayoutVars>
          <dgm:dir/>
          <dgm:resizeHandles val="exact"/>
        </dgm:presLayoutVars>
      </dgm:prSet>
      <dgm:spPr/>
    </dgm:pt>
    <dgm:pt modelId="{BDB0A2D2-D50B-4FBF-882F-DEE2EE5A698A}" type="pres">
      <dgm:prSet presAssocID="{71FD4F60-0A2E-4621-B0E8-F6F4812D57CD}" presName="compNode" presStyleCnt="0"/>
      <dgm:spPr/>
    </dgm:pt>
    <dgm:pt modelId="{6EA42CB5-9D70-4CE1-8B6A-2EDD23873711}" type="pres">
      <dgm:prSet presAssocID="{71FD4F60-0A2E-4621-B0E8-F6F4812D57CD}" presName="iconBgRect" presStyleLbl="bgShp" presStyleIdx="0" presStyleCnt="2"/>
      <dgm:spPr/>
    </dgm:pt>
    <dgm:pt modelId="{B1C2E251-40E4-4787-9EF0-51E8840B380A}" type="pres">
      <dgm:prSet presAssocID="{71FD4F60-0A2E-4621-B0E8-F6F4812D57CD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w Temperature"/>
        </a:ext>
      </dgm:extLst>
    </dgm:pt>
    <dgm:pt modelId="{F2677D07-2616-4F7E-98EC-1C4B87644A3A}" type="pres">
      <dgm:prSet presAssocID="{71FD4F60-0A2E-4621-B0E8-F6F4812D57CD}" presName="spaceRect" presStyleCnt="0"/>
      <dgm:spPr/>
    </dgm:pt>
    <dgm:pt modelId="{F985641B-960A-4100-988B-AA6BD0C09121}" type="pres">
      <dgm:prSet presAssocID="{71FD4F60-0A2E-4621-B0E8-F6F4812D57CD}" presName="textRect" presStyleLbl="revTx" presStyleIdx="0" presStyleCnt="2">
        <dgm:presLayoutVars>
          <dgm:chMax val="1"/>
          <dgm:chPref val="1"/>
        </dgm:presLayoutVars>
      </dgm:prSet>
      <dgm:spPr/>
    </dgm:pt>
    <dgm:pt modelId="{289EC1AD-37DB-4107-8E8C-1578E078DC72}" type="pres">
      <dgm:prSet presAssocID="{6329F696-5306-498A-B774-4058D758F5D0}" presName="sibTrans" presStyleCnt="0"/>
      <dgm:spPr/>
    </dgm:pt>
    <dgm:pt modelId="{EDE99AF6-E732-4BDB-81C3-BA3E8F592EFD}" type="pres">
      <dgm:prSet presAssocID="{A83CB456-033F-427F-AFD3-2CA0899361CF}" presName="compNode" presStyleCnt="0"/>
      <dgm:spPr/>
    </dgm:pt>
    <dgm:pt modelId="{EC106E73-3034-49D9-96E9-180FB8097083}" type="pres">
      <dgm:prSet presAssocID="{A83CB456-033F-427F-AFD3-2CA0899361CF}" presName="iconBgRect" presStyleLbl="bgShp" presStyleIdx="1" presStyleCnt="2"/>
      <dgm:spPr/>
    </dgm:pt>
    <dgm:pt modelId="{A92AE933-E6F0-4879-B53D-F0216F98DC10}" type="pres">
      <dgm:prSet presAssocID="{A83CB456-033F-427F-AFD3-2CA0899361CF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61A28792-9F8F-415A-96C3-57BE20CFDD50}" type="pres">
      <dgm:prSet presAssocID="{A83CB456-033F-427F-AFD3-2CA0899361CF}" presName="spaceRect" presStyleCnt="0"/>
      <dgm:spPr/>
    </dgm:pt>
    <dgm:pt modelId="{FFBC9FE3-02D0-4A7D-B52B-97B64E299A20}" type="pres">
      <dgm:prSet presAssocID="{A83CB456-033F-427F-AFD3-2CA0899361CF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10B11C29-131C-46F5-84A2-2EE4F900B520}" srcId="{16FF13C0-7F88-44C7-B2C4-B857208CD521}" destId="{71FD4F60-0A2E-4621-B0E8-F6F4812D57CD}" srcOrd="0" destOrd="0" parTransId="{FDA5320B-97F5-45BE-9518-012D0346DAD0}" sibTransId="{6329F696-5306-498A-B774-4058D758F5D0}"/>
    <dgm:cxn modelId="{0E54BC3F-18FC-49C7-96B2-A1E9444533FF}" type="presOf" srcId="{16FF13C0-7F88-44C7-B2C4-B857208CD521}" destId="{4EB39392-2531-4B6D-A107-D91B05DBDFCE}" srcOrd="0" destOrd="0" presId="urn:microsoft.com/office/officeart/2018/5/layout/IconCircleLabelList"/>
    <dgm:cxn modelId="{A174BA6A-3526-4B70-9928-C1C80B15C0BF}" srcId="{16FF13C0-7F88-44C7-B2C4-B857208CD521}" destId="{A83CB456-033F-427F-AFD3-2CA0899361CF}" srcOrd="1" destOrd="0" parTransId="{24D817BE-B467-4C80-B158-E6415FD37C92}" sibTransId="{E8D9020A-1252-4B93-8B75-8027A86849E2}"/>
    <dgm:cxn modelId="{B2854A6F-71E5-44D7-9507-C2BBD47EE41F}" type="presOf" srcId="{71FD4F60-0A2E-4621-B0E8-F6F4812D57CD}" destId="{F985641B-960A-4100-988B-AA6BD0C09121}" srcOrd="0" destOrd="0" presId="urn:microsoft.com/office/officeart/2018/5/layout/IconCircleLabelList"/>
    <dgm:cxn modelId="{439751FD-E326-4FEC-8629-4EAF31E85612}" type="presOf" srcId="{A83CB456-033F-427F-AFD3-2CA0899361CF}" destId="{FFBC9FE3-02D0-4A7D-B52B-97B64E299A20}" srcOrd="0" destOrd="0" presId="urn:microsoft.com/office/officeart/2018/5/layout/IconCircleLabelList"/>
    <dgm:cxn modelId="{9E3E6164-E4F2-445A-B795-EBC218464B6D}" type="presParOf" srcId="{4EB39392-2531-4B6D-A107-D91B05DBDFCE}" destId="{BDB0A2D2-D50B-4FBF-882F-DEE2EE5A698A}" srcOrd="0" destOrd="0" presId="urn:microsoft.com/office/officeart/2018/5/layout/IconCircleLabelList"/>
    <dgm:cxn modelId="{1FDC519A-AA8F-45A6-9324-FB6240E23674}" type="presParOf" srcId="{BDB0A2D2-D50B-4FBF-882F-DEE2EE5A698A}" destId="{6EA42CB5-9D70-4CE1-8B6A-2EDD23873711}" srcOrd="0" destOrd="0" presId="urn:microsoft.com/office/officeart/2018/5/layout/IconCircleLabelList"/>
    <dgm:cxn modelId="{1A782295-2961-4734-9C40-C757BD048124}" type="presParOf" srcId="{BDB0A2D2-D50B-4FBF-882F-DEE2EE5A698A}" destId="{B1C2E251-40E4-4787-9EF0-51E8840B380A}" srcOrd="1" destOrd="0" presId="urn:microsoft.com/office/officeart/2018/5/layout/IconCircleLabelList"/>
    <dgm:cxn modelId="{2FB39994-D1C1-4081-9AC6-812938CD05C5}" type="presParOf" srcId="{BDB0A2D2-D50B-4FBF-882F-DEE2EE5A698A}" destId="{F2677D07-2616-4F7E-98EC-1C4B87644A3A}" srcOrd="2" destOrd="0" presId="urn:microsoft.com/office/officeart/2018/5/layout/IconCircleLabelList"/>
    <dgm:cxn modelId="{389B0C6E-BA61-4410-A64B-D8373E62176C}" type="presParOf" srcId="{BDB0A2D2-D50B-4FBF-882F-DEE2EE5A698A}" destId="{F985641B-960A-4100-988B-AA6BD0C09121}" srcOrd="3" destOrd="0" presId="urn:microsoft.com/office/officeart/2018/5/layout/IconCircleLabelList"/>
    <dgm:cxn modelId="{E8902C9E-DB8B-4392-AC03-355DAF3C93D7}" type="presParOf" srcId="{4EB39392-2531-4B6D-A107-D91B05DBDFCE}" destId="{289EC1AD-37DB-4107-8E8C-1578E078DC72}" srcOrd="1" destOrd="0" presId="urn:microsoft.com/office/officeart/2018/5/layout/IconCircleLabelList"/>
    <dgm:cxn modelId="{28EE798B-211E-403F-B966-DEC357204601}" type="presParOf" srcId="{4EB39392-2531-4B6D-A107-D91B05DBDFCE}" destId="{EDE99AF6-E732-4BDB-81C3-BA3E8F592EFD}" srcOrd="2" destOrd="0" presId="urn:microsoft.com/office/officeart/2018/5/layout/IconCircleLabelList"/>
    <dgm:cxn modelId="{FB68AA57-B39F-4811-9CFA-24F8FA4D0168}" type="presParOf" srcId="{EDE99AF6-E732-4BDB-81C3-BA3E8F592EFD}" destId="{EC106E73-3034-49D9-96E9-180FB8097083}" srcOrd="0" destOrd="0" presId="urn:microsoft.com/office/officeart/2018/5/layout/IconCircleLabelList"/>
    <dgm:cxn modelId="{3C8387A5-EFE0-4A61-AAB6-7851146D3A86}" type="presParOf" srcId="{EDE99AF6-E732-4BDB-81C3-BA3E8F592EFD}" destId="{A92AE933-E6F0-4879-B53D-F0216F98DC10}" srcOrd="1" destOrd="0" presId="urn:microsoft.com/office/officeart/2018/5/layout/IconCircleLabelList"/>
    <dgm:cxn modelId="{F92D7DAC-438A-44ED-BAEB-CA2D14B35F07}" type="presParOf" srcId="{EDE99AF6-E732-4BDB-81C3-BA3E8F592EFD}" destId="{61A28792-9F8F-415A-96C3-57BE20CFDD50}" srcOrd="2" destOrd="0" presId="urn:microsoft.com/office/officeart/2018/5/layout/IconCircleLabelList"/>
    <dgm:cxn modelId="{24FBED47-72FE-48A0-8AD5-7AD9B594F89A}" type="presParOf" srcId="{EDE99AF6-E732-4BDB-81C3-BA3E8F592EFD}" destId="{FFBC9FE3-02D0-4A7D-B52B-97B64E299A2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031D9B-5690-47D0-B10A-EF4C498C74F6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F354655-D756-42BC-B5E8-80F339863115}">
      <dgm:prSet/>
      <dgm:spPr/>
      <dgm:t>
        <a:bodyPr/>
        <a:lstStyle/>
        <a:p>
          <a:r>
            <a:rPr lang="en-US" dirty="0"/>
            <a:t>Emergency generator tests for May completed</a:t>
          </a:r>
        </a:p>
      </dgm:t>
    </dgm:pt>
    <dgm:pt modelId="{1B39E99E-C2E5-41C9-8474-D06B77E79F49}" type="parTrans" cxnId="{D6D1E75F-0533-40F1-A0DE-D91B6189610B}">
      <dgm:prSet/>
      <dgm:spPr/>
      <dgm:t>
        <a:bodyPr/>
        <a:lstStyle/>
        <a:p>
          <a:endParaRPr lang="en-US"/>
        </a:p>
      </dgm:t>
    </dgm:pt>
    <dgm:pt modelId="{5F657497-1E58-4DC9-A430-F926DE432F7A}" type="sibTrans" cxnId="{D6D1E75F-0533-40F1-A0DE-D91B6189610B}">
      <dgm:prSet/>
      <dgm:spPr/>
      <dgm:t>
        <a:bodyPr/>
        <a:lstStyle/>
        <a:p>
          <a:endParaRPr lang="en-US"/>
        </a:p>
      </dgm:t>
    </dgm:pt>
    <dgm:pt modelId="{E432F49C-3DC5-48F1-A2E0-2AC2B93D913A}">
      <dgm:prSet/>
      <dgm:spPr/>
      <dgm:t>
        <a:bodyPr/>
        <a:lstStyle/>
        <a:p>
          <a:r>
            <a:rPr lang="en-US" dirty="0"/>
            <a:t>Adjacent areas (Berms etc.) will be locked this week</a:t>
          </a:r>
        </a:p>
      </dgm:t>
    </dgm:pt>
    <dgm:pt modelId="{E03B4A57-05E0-449A-A722-D74026380EFB}" type="parTrans" cxnId="{500D3E6C-AA5F-4992-97E4-45B21A0527AF}">
      <dgm:prSet/>
      <dgm:spPr/>
      <dgm:t>
        <a:bodyPr/>
        <a:lstStyle/>
        <a:p>
          <a:endParaRPr lang="en-US"/>
        </a:p>
      </dgm:t>
    </dgm:pt>
    <dgm:pt modelId="{B8C6B22D-4460-48D0-89EE-3CCF75A24E39}" type="sibTrans" cxnId="{500D3E6C-AA5F-4992-97E4-45B21A0527AF}">
      <dgm:prSet/>
      <dgm:spPr/>
      <dgm:t>
        <a:bodyPr/>
        <a:lstStyle/>
        <a:p>
          <a:endParaRPr lang="en-US"/>
        </a:p>
      </dgm:t>
    </dgm:pt>
    <dgm:pt modelId="{81188B63-E6B8-4A5B-951B-8AFB2DA826F4}">
      <dgm:prSet/>
      <dgm:spPr/>
      <dgm:t>
        <a:bodyPr/>
        <a:lstStyle/>
        <a:p>
          <a:r>
            <a:rPr lang="en-US" dirty="0"/>
            <a:t>ORC items items rechecked prior to setup with beam</a:t>
          </a:r>
        </a:p>
      </dgm:t>
    </dgm:pt>
    <dgm:pt modelId="{99F095E2-2ED1-4481-8938-E8EE91847283}" type="parTrans" cxnId="{B5451525-6BA1-4F9A-8342-3E7EA158FDF0}">
      <dgm:prSet/>
      <dgm:spPr/>
      <dgm:t>
        <a:bodyPr/>
        <a:lstStyle/>
        <a:p>
          <a:endParaRPr lang="en-US"/>
        </a:p>
      </dgm:t>
    </dgm:pt>
    <dgm:pt modelId="{72F5BC55-3A03-4055-AFD1-08EDB883AB0E}" type="sibTrans" cxnId="{B5451525-6BA1-4F9A-8342-3E7EA158FDF0}">
      <dgm:prSet/>
      <dgm:spPr/>
      <dgm:t>
        <a:bodyPr/>
        <a:lstStyle/>
        <a:p>
          <a:endParaRPr lang="en-US"/>
        </a:p>
      </dgm:t>
    </dgm:pt>
    <dgm:pt modelId="{1416474B-45DC-E341-B735-79C10397538A}">
      <dgm:prSet/>
      <dgm:spPr/>
      <dgm:t>
        <a:bodyPr/>
        <a:lstStyle/>
        <a:p>
          <a:r>
            <a:rPr lang="en-US" dirty="0"/>
            <a:t>Sector 2 and 4Z1 RF testing as necessary</a:t>
          </a:r>
        </a:p>
      </dgm:t>
    </dgm:pt>
    <dgm:pt modelId="{36B4A001-E4E4-4941-BF44-E6DC646E3D3D}" type="parTrans" cxnId="{FDD07E2F-8C28-3542-BFB9-95EAADAD8CFF}">
      <dgm:prSet/>
      <dgm:spPr/>
      <dgm:t>
        <a:bodyPr/>
        <a:lstStyle/>
        <a:p>
          <a:endParaRPr lang="en-US"/>
        </a:p>
      </dgm:t>
    </dgm:pt>
    <dgm:pt modelId="{29C6D8E4-E9F7-C64E-809F-35D2D2C6656B}" type="sibTrans" cxnId="{FDD07E2F-8C28-3542-BFB9-95EAADAD8CFF}">
      <dgm:prSet/>
      <dgm:spPr/>
      <dgm:t>
        <a:bodyPr/>
        <a:lstStyle/>
        <a:p>
          <a:endParaRPr lang="en-US"/>
        </a:p>
      </dgm:t>
    </dgm:pt>
    <dgm:pt modelId="{924DCFBE-CF93-BE4E-9472-B39617B7BC9C}">
      <dgm:prSet/>
      <dgm:spPr/>
      <dgm:t>
        <a:bodyPr/>
        <a:lstStyle/>
        <a:p>
          <a:r>
            <a:rPr lang="en-US" dirty="0"/>
            <a:t>RHIC Ring sweeps Friday, </a:t>
          </a:r>
          <a:r>
            <a:rPr lang="en-US" dirty="0" err="1"/>
            <a:t>exps</a:t>
          </a:r>
          <a:r>
            <a:rPr lang="en-US" dirty="0"/>
            <a:t> Saturday morning</a:t>
          </a:r>
        </a:p>
      </dgm:t>
    </dgm:pt>
    <dgm:pt modelId="{BBEF92CA-7057-914B-A33B-2AD89DBE7EA5}" type="parTrans" cxnId="{13F8649B-56BA-2641-8319-7D563ED6EA26}">
      <dgm:prSet/>
      <dgm:spPr/>
    </dgm:pt>
    <dgm:pt modelId="{EB4AAA9A-D077-7746-BF68-FDB5D2DCF1D2}" type="sibTrans" cxnId="{13F8649B-56BA-2641-8319-7D563ED6EA26}">
      <dgm:prSet/>
      <dgm:spPr/>
    </dgm:pt>
    <dgm:pt modelId="{79EE6B60-246D-894E-9CF3-B3199311C5C8}" type="pres">
      <dgm:prSet presAssocID="{61031D9B-5690-47D0-B10A-EF4C498C74F6}" presName="diagram" presStyleCnt="0">
        <dgm:presLayoutVars>
          <dgm:dir/>
          <dgm:resizeHandles val="exact"/>
        </dgm:presLayoutVars>
      </dgm:prSet>
      <dgm:spPr/>
    </dgm:pt>
    <dgm:pt modelId="{F3E40359-74CC-4B4B-AE55-C5984392F945}" type="pres">
      <dgm:prSet presAssocID="{7F354655-D756-42BC-B5E8-80F339863115}" presName="node" presStyleLbl="node1" presStyleIdx="0" presStyleCnt="5">
        <dgm:presLayoutVars>
          <dgm:bulletEnabled val="1"/>
        </dgm:presLayoutVars>
      </dgm:prSet>
      <dgm:spPr/>
    </dgm:pt>
    <dgm:pt modelId="{682E2272-064B-E94B-9877-93E4110D843D}" type="pres">
      <dgm:prSet presAssocID="{5F657497-1E58-4DC9-A430-F926DE432F7A}" presName="sibTrans" presStyleCnt="0"/>
      <dgm:spPr/>
    </dgm:pt>
    <dgm:pt modelId="{35481005-B442-E446-BA3E-623E8BB32B37}" type="pres">
      <dgm:prSet presAssocID="{E432F49C-3DC5-48F1-A2E0-2AC2B93D913A}" presName="node" presStyleLbl="node1" presStyleIdx="1" presStyleCnt="5">
        <dgm:presLayoutVars>
          <dgm:bulletEnabled val="1"/>
        </dgm:presLayoutVars>
      </dgm:prSet>
      <dgm:spPr/>
    </dgm:pt>
    <dgm:pt modelId="{CDAB2B8D-B4A8-074A-BB33-B0A6D3FF24EB}" type="pres">
      <dgm:prSet presAssocID="{B8C6B22D-4460-48D0-89EE-3CCF75A24E39}" presName="sibTrans" presStyleCnt="0"/>
      <dgm:spPr/>
    </dgm:pt>
    <dgm:pt modelId="{0751BAA5-2C38-F043-A66F-C449E1CE6D14}" type="pres">
      <dgm:prSet presAssocID="{81188B63-E6B8-4A5B-951B-8AFB2DA826F4}" presName="node" presStyleLbl="node1" presStyleIdx="2" presStyleCnt="5">
        <dgm:presLayoutVars>
          <dgm:bulletEnabled val="1"/>
        </dgm:presLayoutVars>
      </dgm:prSet>
      <dgm:spPr/>
    </dgm:pt>
    <dgm:pt modelId="{B20A0C4C-4F06-7B4D-AE6B-B9783CBDC2AC}" type="pres">
      <dgm:prSet presAssocID="{72F5BC55-3A03-4055-AFD1-08EDB883AB0E}" presName="sibTrans" presStyleCnt="0"/>
      <dgm:spPr/>
    </dgm:pt>
    <dgm:pt modelId="{6C0E5989-179D-704E-999F-7BE9625EE6FE}" type="pres">
      <dgm:prSet presAssocID="{1416474B-45DC-E341-B735-79C10397538A}" presName="node" presStyleLbl="node1" presStyleIdx="3" presStyleCnt="5">
        <dgm:presLayoutVars>
          <dgm:bulletEnabled val="1"/>
        </dgm:presLayoutVars>
      </dgm:prSet>
      <dgm:spPr/>
    </dgm:pt>
    <dgm:pt modelId="{AC7C057C-52B1-E942-A850-484C75E839C9}" type="pres">
      <dgm:prSet presAssocID="{29C6D8E4-E9F7-C64E-809F-35D2D2C6656B}" presName="sibTrans" presStyleCnt="0"/>
      <dgm:spPr/>
    </dgm:pt>
    <dgm:pt modelId="{492C9291-9B26-DD45-9E8D-089CC9D6ADAA}" type="pres">
      <dgm:prSet presAssocID="{924DCFBE-CF93-BE4E-9472-B39617B7BC9C}" presName="node" presStyleLbl="node1" presStyleIdx="4" presStyleCnt="5">
        <dgm:presLayoutVars>
          <dgm:bulletEnabled val="1"/>
        </dgm:presLayoutVars>
      </dgm:prSet>
      <dgm:spPr/>
    </dgm:pt>
  </dgm:ptLst>
  <dgm:cxnLst>
    <dgm:cxn modelId="{B5451525-6BA1-4F9A-8342-3E7EA158FDF0}" srcId="{61031D9B-5690-47D0-B10A-EF4C498C74F6}" destId="{81188B63-E6B8-4A5B-951B-8AFB2DA826F4}" srcOrd="2" destOrd="0" parTransId="{99F095E2-2ED1-4481-8938-E8EE91847283}" sibTransId="{72F5BC55-3A03-4055-AFD1-08EDB883AB0E}"/>
    <dgm:cxn modelId="{FDD07E2F-8C28-3542-BFB9-95EAADAD8CFF}" srcId="{61031D9B-5690-47D0-B10A-EF4C498C74F6}" destId="{1416474B-45DC-E341-B735-79C10397538A}" srcOrd="3" destOrd="0" parTransId="{36B4A001-E4E4-4941-BF44-E6DC646E3D3D}" sibTransId="{29C6D8E4-E9F7-C64E-809F-35D2D2C6656B}"/>
    <dgm:cxn modelId="{5C9CCF43-92E9-D443-9515-8737280D26A3}" type="presOf" srcId="{1416474B-45DC-E341-B735-79C10397538A}" destId="{6C0E5989-179D-704E-999F-7BE9625EE6FE}" srcOrd="0" destOrd="0" presId="urn:microsoft.com/office/officeart/2005/8/layout/default"/>
    <dgm:cxn modelId="{B80E5C4A-C44F-C541-95FC-DC1235A96F0E}" type="presOf" srcId="{E432F49C-3DC5-48F1-A2E0-2AC2B93D913A}" destId="{35481005-B442-E446-BA3E-623E8BB32B37}" srcOrd="0" destOrd="0" presId="urn:microsoft.com/office/officeart/2005/8/layout/default"/>
    <dgm:cxn modelId="{339B2850-7827-4347-B16D-59DDAB052921}" type="presOf" srcId="{7F354655-D756-42BC-B5E8-80F339863115}" destId="{F3E40359-74CC-4B4B-AE55-C5984392F945}" srcOrd="0" destOrd="0" presId="urn:microsoft.com/office/officeart/2005/8/layout/default"/>
    <dgm:cxn modelId="{D6D1E75F-0533-40F1-A0DE-D91B6189610B}" srcId="{61031D9B-5690-47D0-B10A-EF4C498C74F6}" destId="{7F354655-D756-42BC-B5E8-80F339863115}" srcOrd="0" destOrd="0" parTransId="{1B39E99E-C2E5-41C9-8474-D06B77E79F49}" sibTransId="{5F657497-1E58-4DC9-A430-F926DE432F7A}"/>
    <dgm:cxn modelId="{500D3E6C-AA5F-4992-97E4-45B21A0527AF}" srcId="{61031D9B-5690-47D0-B10A-EF4C498C74F6}" destId="{E432F49C-3DC5-48F1-A2E0-2AC2B93D913A}" srcOrd="1" destOrd="0" parTransId="{E03B4A57-05E0-449A-A722-D74026380EFB}" sibTransId="{B8C6B22D-4460-48D0-89EE-3CCF75A24E39}"/>
    <dgm:cxn modelId="{63E82571-C8E3-B541-B521-297AA561C881}" type="presOf" srcId="{61031D9B-5690-47D0-B10A-EF4C498C74F6}" destId="{79EE6B60-246D-894E-9CF3-B3199311C5C8}" srcOrd="0" destOrd="0" presId="urn:microsoft.com/office/officeart/2005/8/layout/default"/>
    <dgm:cxn modelId="{D0BC4474-0234-4240-97E3-CB1ED5DA71E0}" type="presOf" srcId="{81188B63-E6B8-4A5B-951B-8AFB2DA826F4}" destId="{0751BAA5-2C38-F043-A66F-C449E1CE6D14}" srcOrd="0" destOrd="0" presId="urn:microsoft.com/office/officeart/2005/8/layout/default"/>
    <dgm:cxn modelId="{13F8649B-56BA-2641-8319-7D563ED6EA26}" srcId="{61031D9B-5690-47D0-B10A-EF4C498C74F6}" destId="{924DCFBE-CF93-BE4E-9472-B39617B7BC9C}" srcOrd="4" destOrd="0" parTransId="{BBEF92CA-7057-914B-A33B-2AD89DBE7EA5}" sibTransId="{EB4AAA9A-D077-7746-BF68-FDB5D2DCF1D2}"/>
    <dgm:cxn modelId="{90F3A4DA-3126-D141-979F-93AECDD04625}" type="presOf" srcId="{924DCFBE-CF93-BE4E-9472-B39617B7BC9C}" destId="{492C9291-9B26-DD45-9E8D-089CC9D6ADAA}" srcOrd="0" destOrd="0" presId="urn:microsoft.com/office/officeart/2005/8/layout/default"/>
    <dgm:cxn modelId="{306EA6EA-D199-534D-976B-5235B317D0D0}" type="presParOf" srcId="{79EE6B60-246D-894E-9CF3-B3199311C5C8}" destId="{F3E40359-74CC-4B4B-AE55-C5984392F945}" srcOrd="0" destOrd="0" presId="urn:microsoft.com/office/officeart/2005/8/layout/default"/>
    <dgm:cxn modelId="{3584F4DF-111D-6A4C-8E78-629056F562E3}" type="presParOf" srcId="{79EE6B60-246D-894E-9CF3-B3199311C5C8}" destId="{682E2272-064B-E94B-9877-93E4110D843D}" srcOrd="1" destOrd="0" presId="urn:microsoft.com/office/officeart/2005/8/layout/default"/>
    <dgm:cxn modelId="{BFEEA66C-F661-CF46-8142-7E445436F6B2}" type="presParOf" srcId="{79EE6B60-246D-894E-9CF3-B3199311C5C8}" destId="{35481005-B442-E446-BA3E-623E8BB32B37}" srcOrd="2" destOrd="0" presId="urn:microsoft.com/office/officeart/2005/8/layout/default"/>
    <dgm:cxn modelId="{D0B50071-7C5B-924D-B13F-AE692121A16C}" type="presParOf" srcId="{79EE6B60-246D-894E-9CF3-B3199311C5C8}" destId="{CDAB2B8D-B4A8-074A-BB33-B0A6D3FF24EB}" srcOrd="3" destOrd="0" presId="urn:microsoft.com/office/officeart/2005/8/layout/default"/>
    <dgm:cxn modelId="{D4B84A0E-3FFF-2C4B-BD97-95F488797918}" type="presParOf" srcId="{79EE6B60-246D-894E-9CF3-B3199311C5C8}" destId="{0751BAA5-2C38-F043-A66F-C449E1CE6D14}" srcOrd="4" destOrd="0" presId="urn:microsoft.com/office/officeart/2005/8/layout/default"/>
    <dgm:cxn modelId="{A5CF5640-D4CE-CC46-9BD6-9F26DB86F379}" type="presParOf" srcId="{79EE6B60-246D-894E-9CF3-B3199311C5C8}" destId="{B20A0C4C-4F06-7B4D-AE6B-B9783CBDC2AC}" srcOrd="5" destOrd="0" presId="urn:microsoft.com/office/officeart/2005/8/layout/default"/>
    <dgm:cxn modelId="{33826DFC-9AE1-DB45-9F38-75284EF5B5C7}" type="presParOf" srcId="{79EE6B60-246D-894E-9CF3-B3199311C5C8}" destId="{6C0E5989-179D-704E-999F-7BE9625EE6FE}" srcOrd="6" destOrd="0" presId="urn:microsoft.com/office/officeart/2005/8/layout/default"/>
    <dgm:cxn modelId="{82845CD5-3C29-E047-996B-C6C0BC086F60}" type="presParOf" srcId="{79EE6B60-246D-894E-9CF3-B3199311C5C8}" destId="{AC7C057C-52B1-E942-A850-484C75E839C9}" srcOrd="7" destOrd="0" presId="urn:microsoft.com/office/officeart/2005/8/layout/default"/>
    <dgm:cxn modelId="{46379BE6-6EEB-0746-BCE6-A63D86084129}" type="presParOf" srcId="{79EE6B60-246D-894E-9CF3-B3199311C5C8}" destId="{492C9291-9B26-DD45-9E8D-089CC9D6ADA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F4917-0B7C-4F6A-8718-F89600501A01}">
      <dsp:nvSpPr>
        <dsp:cNvPr id="0" name=""/>
        <dsp:cNvSpPr/>
      </dsp:nvSpPr>
      <dsp:spPr>
        <a:xfrm>
          <a:off x="1953914" y="529294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EB36CD-B9D7-441A-A4FA-5C64C129F0B9}">
      <dsp:nvSpPr>
        <dsp:cNvPr id="0" name=""/>
        <dsp:cNvSpPr/>
      </dsp:nvSpPr>
      <dsp:spPr>
        <a:xfrm>
          <a:off x="765914" y="2943510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LINAC: Running for setup and BLIP</a:t>
          </a:r>
        </a:p>
      </dsp:txBody>
      <dsp:txXfrm>
        <a:off x="765914" y="2943510"/>
        <a:ext cx="4320000" cy="720000"/>
      </dsp:txXfrm>
    </dsp:sp>
    <dsp:sp modelId="{47FCDA6D-15BD-41B0-AFA0-A0E36CDEA2CB}">
      <dsp:nvSpPr>
        <dsp:cNvPr id="0" name=""/>
        <dsp:cNvSpPr/>
      </dsp:nvSpPr>
      <dsp:spPr>
        <a:xfrm>
          <a:off x="7029914" y="529294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9DA1E8-E61D-418D-8949-49CEE20E4E9B}">
      <dsp:nvSpPr>
        <dsp:cNvPr id="0" name=""/>
        <dsp:cNvSpPr/>
      </dsp:nvSpPr>
      <dsp:spPr>
        <a:xfrm>
          <a:off x="5841914" y="2943510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Booster Running for setup and NSRL</a:t>
          </a:r>
        </a:p>
      </dsp:txBody>
      <dsp:txXfrm>
        <a:off x="5841914" y="2943510"/>
        <a:ext cx="432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1841E9-8A9D-9744-91C8-A2DE3F55C464}">
      <dsp:nvSpPr>
        <dsp:cNvPr id="0" name=""/>
        <dsp:cNvSpPr/>
      </dsp:nvSpPr>
      <dsp:spPr>
        <a:xfrm>
          <a:off x="0" y="42473"/>
          <a:ext cx="6245265" cy="1750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Switch G09C Ready, H11 testing into dummy</a:t>
          </a:r>
        </a:p>
      </dsp:txBody>
      <dsp:txXfrm>
        <a:off x="85444" y="127917"/>
        <a:ext cx="6074377" cy="1579432"/>
      </dsp:txXfrm>
    </dsp:sp>
    <dsp:sp modelId="{63516B4C-9633-3C40-90E1-1296466038EE}">
      <dsp:nvSpPr>
        <dsp:cNvPr id="0" name=""/>
        <dsp:cNvSpPr/>
      </dsp:nvSpPr>
      <dsp:spPr>
        <a:xfrm>
          <a:off x="0" y="1919513"/>
          <a:ext cx="6245265" cy="175032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G10: Ready</a:t>
          </a:r>
        </a:p>
      </dsp:txBody>
      <dsp:txXfrm>
        <a:off x="85444" y="2004957"/>
        <a:ext cx="6074377" cy="1579432"/>
      </dsp:txXfrm>
    </dsp:sp>
    <dsp:sp modelId="{B8274AA9-B4EF-C940-B9E3-FB799444105C}">
      <dsp:nvSpPr>
        <dsp:cNvPr id="0" name=""/>
        <dsp:cNvSpPr/>
      </dsp:nvSpPr>
      <dsp:spPr>
        <a:xfrm>
          <a:off x="0" y="3796553"/>
          <a:ext cx="6245265" cy="175032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No access planned for this week</a:t>
          </a:r>
        </a:p>
      </dsp:txBody>
      <dsp:txXfrm>
        <a:off x="85444" y="3881997"/>
        <a:ext cx="6074377" cy="15794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A42CB5-9D70-4CE1-8B6A-2EDD23873711}">
      <dsp:nvSpPr>
        <dsp:cNvPr id="0" name=""/>
        <dsp:cNvSpPr/>
      </dsp:nvSpPr>
      <dsp:spPr>
        <a:xfrm>
          <a:off x="1903068" y="367127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C2E251-40E4-4787-9EF0-51E8840B380A}">
      <dsp:nvSpPr>
        <dsp:cNvPr id="0" name=""/>
        <dsp:cNvSpPr/>
      </dsp:nvSpPr>
      <dsp:spPr>
        <a:xfrm>
          <a:off x="2371068" y="835127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5641B-960A-4100-988B-AA6BD0C09121}">
      <dsp:nvSpPr>
        <dsp:cNvPr id="0" name=""/>
        <dsp:cNvSpPr/>
      </dsp:nvSpPr>
      <dsp:spPr>
        <a:xfrm>
          <a:off x="1201068" y="3247128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Cooling down…</a:t>
          </a:r>
        </a:p>
      </dsp:txBody>
      <dsp:txXfrm>
        <a:off x="1201068" y="3247128"/>
        <a:ext cx="3600000" cy="720000"/>
      </dsp:txXfrm>
    </dsp:sp>
    <dsp:sp modelId="{EC106E73-3034-49D9-96E9-180FB8097083}">
      <dsp:nvSpPr>
        <dsp:cNvPr id="0" name=""/>
        <dsp:cNvSpPr/>
      </dsp:nvSpPr>
      <dsp:spPr>
        <a:xfrm>
          <a:off x="6133068" y="367127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2AE933-E6F0-4879-B53D-F0216F98DC10}">
      <dsp:nvSpPr>
        <dsp:cNvPr id="0" name=""/>
        <dsp:cNvSpPr/>
      </dsp:nvSpPr>
      <dsp:spPr>
        <a:xfrm>
          <a:off x="6601068" y="835127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BC9FE3-02D0-4A7D-B52B-97B64E299A20}">
      <dsp:nvSpPr>
        <dsp:cNvPr id="0" name=""/>
        <dsp:cNvSpPr/>
      </dsp:nvSpPr>
      <dsp:spPr>
        <a:xfrm>
          <a:off x="5431068" y="3247128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Progress updated in real time  </a:t>
          </a:r>
          <a:r>
            <a:rPr lang="en-US" sz="2500" kern="1200">
              <a:hlinkClick xmlns:r="http://schemas.openxmlformats.org/officeDocument/2006/relationships" r:id="rId5"/>
            </a:rPr>
            <a:t>HERE</a:t>
          </a:r>
          <a:endParaRPr lang="en-US" sz="2500" kern="1200"/>
        </a:p>
      </dsp:txBody>
      <dsp:txXfrm>
        <a:off x="5431068" y="3247128"/>
        <a:ext cx="3600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E40359-74CC-4B4B-AE55-C5984392F945}">
      <dsp:nvSpPr>
        <dsp:cNvPr id="0" name=""/>
        <dsp:cNvSpPr/>
      </dsp:nvSpPr>
      <dsp:spPr>
        <a:xfrm>
          <a:off x="402550" y="1992"/>
          <a:ext cx="3034531" cy="182071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Emergency generator tests for May completed</a:t>
          </a:r>
        </a:p>
      </dsp:txBody>
      <dsp:txXfrm>
        <a:off x="402550" y="1992"/>
        <a:ext cx="3034531" cy="1820718"/>
      </dsp:txXfrm>
    </dsp:sp>
    <dsp:sp modelId="{35481005-B442-E446-BA3E-623E8BB32B37}">
      <dsp:nvSpPr>
        <dsp:cNvPr id="0" name=""/>
        <dsp:cNvSpPr/>
      </dsp:nvSpPr>
      <dsp:spPr>
        <a:xfrm>
          <a:off x="3740534" y="1992"/>
          <a:ext cx="3034531" cy="1820718"/>
        </a:xfrm>
        <a:prstGeom prst="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Adjacent areas (Berms etc.) will be locked this week</a:t>
          </a:r>
        </a:p>
      </dsp:txBody>
      <dsp:txXfrm>
        <a:off x="3740534" y="1992"/>
        <a:ext cx="3034531" cy="1820718"/>
      </dsp:txXfrm>
    </dsp:sp>
    <dsp:sp modelId="{0751BAA5-2C38-F043-A66F-C449E1CE6D14}">
      <dsp:nvSpPr>
        <dsp:cNvPr id="0" name=""/>
        <dsp:cNvSpPr/>
      </dsp:nvSpPr>
      <dsp:spPr>
        <a:xfrm>
          <a:off x="7078518" y="1992"/>
          <a:ext cx="3034531" cy="1820718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ORC items items rechecked prior to setup with beam</a:t>
          </a:r>
        </a:p>
      </dsp:txBody>
      <dsp:txXfrm>
        <a:off x="7078518" y="1992"/>
        <a:ext cx="3034531" cy="1820718"/>
      </dsp:txXfrm>
    </dsp:sp>
    <dsp:sp modelId="{6C0E5989-179D-704E-999F-7BE9625EE6FE}">
      <dsp:nvSpPr>
        <dsp:cNvPr id="0" name=""/>
        <dsp:cNvSpPr/>
      </dsp:nvSpPr>
      <dsp:spPr>
        <a:xfrm>
          <a:off x="2071542" y="2126164"/>
          <a:ext cx="3034531" cy="1820718"/>
        </a:xfrm>
        <a:prstGeom prst="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Sector 2 and 4Z1 RF testing as necessary</a:t>
          </a:r>
        </a:p>
      </dsp:txBody>
      <dsp:txXfrm>
        <a:off x="2071542" y="2126164"/>
        <a:ext cx="3034531" cy="1820718"/>
      </dsp:txXfrm>
    </dsp:sp>
    <dsp:sp modelId="{492C9291-9B26-DD45-9E8D-089CC9D6ADAA}">
      <dsp:nvSpPr>
        <dsp:cNvPr id="0" name=""/>
        <dsp:cNvSpPr/>
      </dsp:nvSpPr>
      <dsp:spPr>
        <a:xfrm>
          <a:off x="5409526" y="2126164"/>
          <a:ext cx="3034531" cy="1820718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RHIC Ring sweeps Friday, </a:t>
          </a:r>
          <a:r>
            <a:rPr lang="en-US" sz="2800" kern="1200" dirty="0" err="1"/>
            <a:t>exps</a:t>
          </a:r>
          <a:r>
            <a:rPr lang="en-US" sz="2800" kern="1200" dirty="0"/>
            <a:t> Saturday morning</a:t>
          </a:r>
        </a:p>
      </dsp:txBody>
      <dsp:txXfrm>
        <a:off x="5409526" y="2126164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5/27/25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5/27/25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5/27/25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agsrhichome.bnl.gov/AGS/Accel/Maintenance/Schedules/This_week.htm#dail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05/13/2025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01A9DB-47DE-C282-A4B9-091AF5C9A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Status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0D107A-5517-7206-DD12-5DFBB6ED79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42931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141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0C3631-885A-8123-091B-30468993A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8000" dirty="0"/>
              <a:t>AGS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Content Placeholder 2">
            <a:extLst>
              <a:ext uri="{FF2B5EF4-FFF2-40B4-BE49-F238E27FC236}">
                <a16:creationId xmlns:a16="http://schemas.microsoft.com/office/drawing/2014/main" id="{841D88AC-150F-86F0-908F-2E5BF2A32A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071628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514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D1A2CED-DA9B-4CCF-8215-CFC65FE71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562DFC44-A40C-4573-9230-B3EDB3EC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E7B053-60A5-4DE7-ECDC-2C5768002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09521"/>
            <a:ext cx="10232136" cy="1014984"/>
          </a:xfrm>
        </p:spPr>
        <p:txBody>
          <a:bodyPr>
            <a:normAutofit/>
          </a:bodyPr>
          <a:lstStyle/>
          <a:p>
            <a:r>
              <a:rPr lang="en-US" sz="4000"/>
              <a:t>RHIC :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589D35-CF9F-4DE9-A792-8571A09E9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658327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E214860B-B4E7-C67E-F413-09D376E25F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768488"/>
              </p:ext>
            </p:extLst>
          </p:nvPr>
        </p:nvGraphicFramePr>
        <p:xfrm>
          <a:off x="1115568" y="1673352"/>
          <a:ext cx="10232136" cy="433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5066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5" name="Rectangle 374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303FF0-4FD0-6C7E-5042-CCA26D86E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Other RHIC items:</a:t>
            </a:r>
          </a:p>
        </p:txBody>
      </p:sp>
      <p:sp>
        <p:nvSpPr>
          <p:cNvPr id="377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62" name="Content Placeholder 2">
            <a:extLst>
              <a:ext uri="{FF2B5EF4-FFF2-40B4-BE49-F238E27FC236}">
                <a16:creationId xmlns:a16="http://schemas.microsoft.com/office/drawing/2014/main" id="{E99C1165-0DA2-1AA9-F40C-A9232A2B2D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2651301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2483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9B4F434-AF28-3310-FEC7-BE47E8FE0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2533476"/>
            <a:ext cx="3346964" cy="3447832"/>
          </a:xfrm>
        </p:spPr>
        <p:txBody>
          <a:bodyPr anchor="t">
            <a:normAutofit/>
          </a:bodyPr>
          <a:lstStyle/>
          <a:p>
            <a:r>
              <a:rPr lang="en-US" sz="2000"/>
              <a:t>Access cartoon from “This_Week (</a:t>
            </a:r>
            <a:r>
              <a:rPr lang="en-US" sz="2000">
                <a:hlinkClick r:id="rId2"/>
              </a:rPr>
              <a:t>https://www.agsrhichome.bnl.gov/AGS/Accel/Maintenance/Schedules/This_week.htm#daily</a:t>
            </a:r>
            <a:r>
              <a:rPr lang="en-US" sz="2000"/>
              <a:t> 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D470B9-3F17-DF6F-EE51-9B56164C5E6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" b="866"/>
          <a:stretch>
            <a:fillRect/>
          </a:stretch>
        </p:blipFill>
        <p:spPr>
          <a:xfrm>
            <a:off x="5089243" y="877413"/>
            <a:ext cx="6222628" cy="5043096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3AFCAD34-1AFC-BC1A-F6B2-C34C63912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089243" y="5858828"/>
            <a:ext cx="6226463" cy="123363"/>
            <a:chOff x="7015162" y="5858828"/>
            <a:chExt cx="4300544" cy="123363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129F4A2-3705-CF87-3DDA-AF9CE9389B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91B1028-FC76-5583-3A1F-5815A7DCF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58071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F9DBF6-E7B2-02B6-85A2-FE8975EBB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07204"/>
            <a:ext cx="10905066" cy="504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758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812</TotalTime>
  <Words>131</Words>
  <Application>Microsoft Macintosh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Time Meeting</vt:lpstr>
      <vt:lpstr>Status</vt:lpstr>
      <vt:lpstr>AGS</vt:lpstr>
      <vt:lpstr>RHIC :</vt:lpstr>
      <vt:lpstr>Other RHIC items: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25</cp:revision>
  <dcterms:created xsi:type="dcterms:W3CDTF">2024-04-16T14:21:02Z</dcterms:created>
  <dcterms:modified xsi:type="dcterms:W3CDTF">2025-05-27T15:44:00Z</dcterms:modified>
</cp:coreProperties>
</file>