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AI-generated content may be incorrect.">
            <a:extLst>
              <a:ext uri="{FF2B5EF4-FFF2-40B4-BE49-F238E27FC236}">
                <a16:creationId xmlns:a16="http://schemas.microsoft.com/office/drawing/2014/main" id="{197E22EA-0A64-7894-D29A-1993A6DF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18" y="1533960"/>
            <a:ext cx="4300243" cy="3182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6/03/25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39" y="422222"/>
            <a:ext cx="7689018" cy="54058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AGS Extraction Bumps and Kicker</a:t>
            </a:r>
          </a:p>
          <a:p>
            <a:pPr marL="914400" lvl="1" indent="-457200"/>
            <a:r>
              <a:rPr lang="en-US" sz="1800" dirty="0"/>
              <a:t>H11 bump handed to operation 5/29, Au extraction to W. established shortly after</a:t>
            </a:r>
          </a:p>
          <a:p>
            <a:pPr marL="914400" lvl="1" indent="-457200"/>
            <a:r>
              <a:rPr lang="en-US" sz="1800" dirty="0"/>
              <a:t>AGS extraction system operating reliably with some low-impact loose ends</a:t>
            </a:r>
          </a:p>
          <a:p>
            <a:pPr marL="1371600" lvl="2" indent="-457200"/>
            <a:r>
              <a:rPr lang="en-US" sz="1800" dirty="0"/>
              <a:t>Occasional misfiring of G10 (doesn’t affect beam extractions)</a:t>
            </a:r>
          </a:p>
          <a:p>
            <a:pPr marL="1371600" lvl="2" indent="-457200"/>
            <a:r>
              <a:rPr lang="en-US" sz="1800" dirty="0"/>
              <a:t>On-at-zero behavior of G09 sometimes causes beam loss (not a mode we need to run 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Au beam for RHIC: 1.1-1.3e9 per bunch, four bunches per cycle available to RHIC</a:t>
            </a:r>
          </a:p>
          <a:p>
            <a:pPr marL="914400" lvl="1" indent="-457200"/>
            <a:r>
              <a:rPr lang="en-US" sz="1800" dirty="0"/>
              <a:t>Some further tuning necessary to suppress flattop instability and raise intensity (not unusual)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AGS Polarized proton work</a:t>
            </a:r>
          </a:p>
          <a:p>
            <a:pPr marL="914400" lvl="1" indent="-457200"/>
            <a:r>
              <a:rPr lang="en-US" sz="1800" dirty="0"/>
              <a:t>Single resonance crossing polarization studies proceeding when injectors are available for p^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E6D49-22FE-FD78-AF17-76810823FFA9}"/>
              </a:ext>
            </a:extLst>
          </p:cNvPr>
          <p:cNvSpPr txBox="1"/>
          <p:nvPr/>
        </p:nvSpPr>
        <p:spPr>
          <a:xfrm>
            <a:off x="8067554" y="1164628"/>
            <a:ext cx="23519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intensity (Au)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20434</TotalTime>
  <Words>119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AGS Status: Time meeting 6/03/25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40</cp:revision>
  <dcterms:created xsi:type="dcterms:W3CDTF">2025-03-25T17:08:08Z</dcterms:created>
  <dcterms:modified xsi:type="dcterms:W3CDTF">2025-06-03T16:58:45Z</dcterms:modified>
  <cp:category/>
</cp:coreProperties>
</file>