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62" r:id="rId6"/>
    <p:sldId id="263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111" d="100"/>
          <a:sy n="111" d="100"/>
        </p:scale>
        <p:origin x="16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6" y="597149"/>
            <a:ext cx="9039225" cy="611437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DAQ : </a:t>
            </a:r>
            <a:r>
              <a:rPr lang="en-US" altLang="zh-TW" sz="25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bufferbox</a:t>
            </a: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operation has been further tuned </a:t>
            </a: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increases the rate that we can run on.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TPC: concluded pre-collision line laser calibration dataset; cooling system improved; preparing addition of digital current feature in firmware.</a:t>
            </a:r>
            <a:endParaRPr lang="en-US" altLang="zh-TW" sz="25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generator of the ECW/Magnet Chiller (1008C) has its first oil change today (thanks to the C-AD </a:t>
            </a:r>
            <a:b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5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Early look at the Donut Counter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signals in our Magnet Bore (vs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background counters in the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tunnel). Thresholds are being tuned.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F8C934C3-58EF-8A4B-C0D8-9B13F7BD3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73" y="3683088"/>
            <a:ext cx="4309551" cy="3068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34388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70093-5345-10E5-64B4-0CFBE301C4A3}"/>
              </a:ext>
            </a:extLst>
          </p:cNvPr>
          <p:cNvSpPr txBox="1"/>
          <p:nvPr/>
        </p:nvSpPr>
        <p:spPr>
          <a:xfrm>
            <a:off x="6487064" y="3761117"/>
            <a:ext cx="137473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Bkg. counters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13062-D8AA-E16B-1FEF-5A45CD3E0ACA}"/>
              </a:ext>
            </a:extLst>
          </p:cNvPr>
          <p:cNvSpPr txBox="1"/>
          <p:nvPr/>
        </p:nvSpPr>
        <p:spPr>
          <a:xfrm>
            <a:off x="6447065" y="5687681"/>
            <a:ext cx="15670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Donut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counters</a:t>
            </a:r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8AFF-1723-21AF-2F7F-1C518E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56" y="585463"/>
            <a:ext cx="9039225" cy="60846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7472" marR="0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RHIC Fill 35517 yesterday evening, 1</a:t>
            </a:r>
            <a:r>
              <a:rPr lang="en-US" altLang="zh-TW" sz="25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test with MVTX with just the Blue beams </a:t>
            </a: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 </a:t>
            </a:r>
            <a:r>
              <a:rPr lang="en-US" altLang="zh-TW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not the storage ramp, not a steered IR orbit yet etc.  With all the caveats, MVTX auto-recoveries were still there: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79046-6DAD-02B3-DC9C-C54FDEFC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98366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 descr="Diagram&#10;&#10;AI-generated content may be incorrect.">
            <a:extLst>
              <a:ext uri="{FF2B5EF4-FFF2-40B4-BE49-F238E27FC236}">
                <a16:creationId xmlns:a16="http://schemas.microsoft.com/office/drawing/2014/main" id="{292F8493-4833-2ADB-B276-8D988B246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97" y="2104844"/>
            <a:ext cx="4841875" cy="4695889"/>
          </a:xfrm>
          <a:prstGeom prst="rect">
            <a:avLst/>
          </a:prstGeom>
        </p:spPr>
      </p:pic>
      <p:pic>
        <p:nvPicPr>
          <p:cNvPr id="15" name="Picture 14" descr="A picture containing text, electronics, display&#10;&#10;AI-generated content may be incorrect.">
            <a:extLst>
              <a:ext uri="{FF2B5EF4-FFF2-40B4-BE49-F238E27FC236}">
                <a16:creationId xmlns:a16="http://schemas.microsoft.com/office/drawing/2014/main" id="{7A6C6DAF-A336-702F-E2F1-C873588A9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0" y="1981200"/>
            <a:ext cx="3564192" cy="49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16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45816</TotalTime>
  <Words>163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sPHENIX status</vt:lpstr>
      <vt:lpstr>sPHENIX Status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May. 6, 2025</dc:title>
  <cp:lastModifiedBy>Yip, Kin</cp:lastModifiedBy>
  <cp:revision>476</cp:revision>
  <dcterms:modified xsi:type="dcterms:W3CDTF">2025-06-03T01:58:58Z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