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3 June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 June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 June 2025</a:t>
            </a:r>
            <a:endParaRPr lang="en-US" dirty="0"/>
          </a:p>
        </p:txBody>
      </p:sp>
      <p:pic>
        <p:nvPicPr>
          <p:cNvPr id="4" name="Picture 3" descr="Timeline&#10;&#10;AI-generated content may be incorrect.">
            <a:extLst>
              <a:ext uri="{FF2B5EF4-FFF2-40B4-BE49-F238E27FC236}">
                <a16:creationId xmlns:a16="http://schemas.microsoft.com/office/drawing/2014/main" id="{22C94077-B70B-CF1D-B20A-719D9206D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77732"/>
            <a:ext cx="7772400" cy="462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 June 2025</a:t>
            </a:r>
            <a:endParaRPr lang="en-US" dirty="0"/>
          </a:p>
        </p:txBody>
      </p:sp>
      <p:pic>
        <p:nvPicPr>
          <p:cNvPr id="5" name="Picture 4" descr="Timeline&#10;&#10;AI-generated content may be incorrect.">
            <a:extLst>
              <a:ext uri="{FF2B5EF4-FFF2-40B4-BE49-F238E27FC236}">
                <a16:creationId xmlns:a16="http://schemas.microsoft.com/office/drawing/2014/main" id="{32C03459-31A4-35B8-4B18-D27B3D4B3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98232"/>
            <a:ext cx="7772400" cy="460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EBIS and MCR made great progress developing heavy ion beams for last week’s Boeing run.  We were slowed down a bit by Collector PS trips, but overall, the week was a success for Boeing.</a:t>
            </a:r>
          </a:p>
          <a:p>
            <a:pPr marL="0" indent="0">
              <a:buNone/>
            </a:pPr>
            <a:r>
              <a:rPr lang="en-US" sz="1800" dirty="0"/>
              <a:t>The NASA radiobiology program starts today, 3 June, running through the end of June, 27 June.</a:t>
            </a:r>
          </a:p>
          <a:p>
            <a:pPr marL="0" indent="0">
              <a:buNone/>
            </a:pPr>
            <a:r>
              <a:rPr lang="en-US" sz="1800" dirty="0"/>
              <a:t>Most of the experiments are 5-ion </a:t>
            </a:r>
            <a:r>
              <a:rPr lang="en-US" sz="1800" dirty="0" err="1"/>
              <a:t>GCRSim</a:t>
            </a:r>
            <a:r>
              <a:rPr lang="en-US" sz="1800" dirty="0"/>
              <a:t> beams.</a:t>
            </a:r>
          </a:p>
          <a:p>
            <a:pPr marL="0" indent="0">
              <a:buNone/>
            </a:pPr>
            <a:r>
              <a:rPr lang="en-US" sz="1800" dirty="0"/>
              <a:t>Still need to work on beam intensity, particularly He.  </a:t>
            </a:r>
          </a:p>
          <a:p>
            <a:pPr marL="0" indent="0">
              <a:buNone/>
            </a:pPr>
            <a:r>
              <a:rPr lang="en-US" sz="1800" dirty="0"/>
              <a:t>Hope to make progress on He intensity while we are delivering beam.</a:t>
            </a:r>
          </a:p>
          <a:p>
            <a:pPr marL="0" indent="0">
              <a:buNone/>
            </a:pPr>
            <a:r>
              <a:rPr lang="en-US" sz="1800" dirty="0"/>
              <a:t>Also need to develop Carbon beam.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 June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28187</TotalTime>
  <Words>127</Words>
  <Application>Microsoft Macintosh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204</cp:revision>
  <cp:lastPrinted>2014-07-18T19:14:13Z</cp:lastPrinted>
  <dcterms:created xsi:type="dcterms:W3CDTF">2010-12-02T21:18:56Z</dcterms:created>
  <dcterms:modified xsi:type="dcterms:W3CDTF">2025-06-03T17:15:05Z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