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70" r:id="rId3"/>
    <p:sldId id="271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86"/>
    <p:restoredTop sz="94694"/>
  </p:normalViewPr>
  <p:slideViewPr>
    <p:cSldViewPr snapToGrid="0">
      <p:cViewPr varScale="1">
        <p:scale>
          <a:sx n="109" d="100"/>
          <a:sy n="109" d="100"/>
        </p:scale>
        <p:origin x="184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61F60B-DE33-4F0A-9E3F-03CA8454C5D7}" type="doc">
      <dgm:prSet loTypeId="urn:microsoft.com/office/officeart/2018/2/layout/IconVerticalSolidList" loCatId="icon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AAF914B-F051-40DE-9A24-7B8C57283A4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LINAC: Running for setup and BLIP</a:t>
          </a:r>
        </a:p>
      </dgm:t>
    </dgm:pt>
    <dgm:pt modelId="{51B9BCCC-4A4F-46C3-855F-9DDE0D774DBD}" type="parTrans" cxnId="{1550D87E-2B2D-4CD7-A73B-7C3D61D66F57}">
      <dgm:prSet/>
      <dgm:spPr/>
      <dgm:t>
        <a:bodyPr/>
        <a:lstStyle/>
        <a:p>
          <a:endParaRPr lang="en-US"/>
        </a:p>
      </dgm:t>
    </dgm:pt>
    <dgm:pt modelId="{637297D1-7CAE-4BDC-9526-40E60EA55747}" type="sibTrans" cxnId="{1550D87E-2B2D-4CD7-A73B-7C3D61D66F57}">
      <dgm:prSet/>
      <dgm:spPr/>
      <dgm:t>
        <a:bodyPr/>
        <a:lstStyle/>
        <a:p>
          <a:endParaRPr lang="en-US"/>
        </a:p>
      </dgm:t>
    </dgm:pt>
    <dgm:pt modelId="{D935C7CA-1210-4740-BC43-463A1D72E05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Booster Running for setup and NSRL</a:t>
          </a:r>
        </a:p>
      </dgm:t>
    </dgm:pt>
    <dgm:pt modelId="{0A314338-708C-4D7B-BB24-E91FED1262B4}" type="parTrans" cxnId="{5B8802C4-CAF0-42AE-884D-83604DF43093}">
      <dgm:prSet/>
      <dgm:spPr/>
      <dgm:t>
        <a:bodyPr/>
        <a:lstStyle/>
        <a:p>
          <a:endParaRPr lang="en-US"/>
        </a:p>
      </dgm:t>
    </dgm:pt>
    <dgm:pt modelId="{D32426F9-A870-4F18-A80F-500AAFD214D2}" type="sibTrans" cxnId="{5B8802C4-CAF0-42AE-884D-83604DF43093}">
      <dgm:prSet/>
      <dgm:spPr/>
      <dgm:t>
        <a:bodyPr/>
        <a:lstStyle/>
        <a:p>
          <a:endParaRPr lang="en-US"/>
        </a:p>
      </dgm:t>
    </dgm:pt>
    <dgm:pt modelId="{C75A09BD-0AA9-8A4A-9CFE-52C7C5BE442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AGS/AtR Running</a:t>
          </a:r>
        </a:p>
      </dgm:t>
    </dgm:pt>
    <dgm:pt modelId="{A735FDDE-1E91-DA48-91C6-19E6E1956EB2}" type="parTrans" cxnId="{454BBA1C-76A6-ED44-9362-D09C4E79C131}">
      <dgm:prSet/>
      <dgm:spPr/>
      <dgm:t>
        <a:bodyPr/>
        <a:lstStyle/>
        <a:p>
          <a:endParaRPr lang="en-US"/>
        </a:p>
      </dgm:t>
    </dgm:pt>
    <dgm:pt modelId="{240AF3C6-AA19-AE44-B663-B6257D8ADDBF}" type="sibTrans" cxnId="{454BBA1C-76A6-ED44-9362-D09C4E79C131}">
      <dgm:prSet/>
      <dgm:spPr/>
      <dgm:t>
        <a:bodyPr/>
        <a:lstStyle/>
        <a:p>
          <a:endParaRPr lang="en-US"/>
        </a:p>
      </dgm:t>
    </dgm:pt>
    <dgm:pt modelId="{50966EEC-2B41-AE41-AD69-B13E947DEEA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RHIC Blue, running setup</a:t>
          </a:r>
        </a:p>
      </dgm:t>
    </dgm:pt>
    <dgm:pt modelId="{AD91FEFE-3D5F-7149-8586-9EC558C5F5F5}" type="parTrans" cxnId="{59825A66-CE88-8F48-8EFC-E40194E195CF}">
      <dgm:prSet/>
      <dgm:spPr/>
      <dgm:t>
        <a:bodyPr/>
        <a:lstStyle/>
        <a:p>
          <a:endParaRPr lang="en-US"/>
        </a:p>
      </dgm:t>
    </dgm:pt>
    <dgm:pt modelId="{F2E988BB-BB7C-2140-8E32-D68F8D20BDE3}" type="sibTrans" cxnId="{59825A66-CE88-8F48-8EFC-E40194E195CF}">
      <dgm:prSet/>
      <dgm:spPr/>
      <dgm:t>
        <a:bodyPr/>
        <a:lstStyle/>
        <a:p>
          <a:endParaRPr lang="en-US"/>
        </a:p>
      </dgm:t>
    </dgm:pt>
    <dgm:pt modelId="{2E596302-EFBA-0544-887A-85703055683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Yellow: Cooldown</a:t>
          </a:r>
        </a:p>
      </dgm:t>
    </dgm:pt>
    <dgm:pt modelId="{A69A577A-A959-7B46-8DB3-DB1FCE8FCBB8}" type="parTrans" cxnId="{272ADE22-E1FD-2E4F-A04C-C391060DA203}">
      <dgm:prSet/>
      <dgm:spPr/>
      <dgm:t>
        <a:bodyPr/>
        <a:lstStyle/>
        <a:p>
          <a:endParaRPr lang="en-US"/>
        </a:p>
      </dgm:t>
    </dgm:pt>
    <dgm:pt modelId="{F97F0ADD-0034-2C40-8B22-DEC912D74BA9}" type="sibTrans" cxnId="{272ADE22-E1FD-2E4F-A04C-C391060DA203}">
      <dgm:prSet/>
      <dgm:spPr/>
      <dgm:t>
        <a:bodyPr/>
        <a:lstStyle/>
        <a:p>
          <a:endParaRPr lang="en-US"/>
        </a:p>
      </dgm:t>
    </dgm:pt>
    <dgm:pt modelId="{08A701B9-95B1-4C77-B8BE-49AAEE62BA9A}" type="pres">
      <dgm:prSet presAssocID="{2D61F60B-DE33-4F0A-9E3F-03CA8454C5D7}" presName="root" presStyleCnt="0">
        <dgm:presLayoutVars>
          <dgm:dir/>
          <dgm:resizeHandles val="exact"/>
        </dgm:presLayoutVars>
      </dgm:prSet>
      <dgm:spPr/>
    </dgm:pt>
    <dgm:pt modelId="{449B89B3-0EF9-4095-90D1-4399C4FE7546}" type="pres">
      <dgm:prSet presAssocID="{9AAF914B-F051-40DE-9A24-7B8C57283A41}" presName="compNode" presStyleCnt="0"/>
      <dgm:spPr/>
    </dgm:pt>
    <dgm:pt modelId="{8C60D345-2531-47D3-B3E4-341EF10A234D}" type="pres">
      <dgm:prSet presAssocID="{9AAF914B-F051-40DE-9A24-7B8C57283A41}" presName="bgRect" presStyleLbl="bgShp" presStyleIdx="0" presStyleCnt="5"/>
      <dgm:spPr/>
    </dgm:pt>
    <dgm:pt modelId="{22269FD8-3CB6-406F-B074-D6A73910E274}" type="pres">
      <dgm:prSet presAssocID="{9AAF914B-F051-40DE-9A24-7B8C57283A41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lower"/>
        </a:ext>
      </dgm:extLst>
    </dgm:pt>
    <dgm:pt modelId="{F9489F6E-1643-47FF-81CC-9643BE4627D0}" type="pres">
      <dgm:prSet presAssocID="{9AAF914B-F051-40DE-9A24-7B8C57283A41}" presName="spaceRect" presStyleCnt="0"/>
      <dgm:spPr/>
    </dgm:pt>
    <dgm:pt modelId="{C73C226F-369F-445A-A16F-F2C2A99F7503}" type="pres">
      <dgm:prSet presAssocID="{9AAF914B-F051-40DE-9A24-7B8C57283A41}" presName="parTx" presStyleLbl="revTx" presStyleIdx="0" presStyleCnt="5">
        <dgm:presLayoutVars>
          <dgm:chMax val="0"/>
          <dgm:chPref val="0"/>
        </dgm:presLayoutVars>
      </dgm:prSet>
      <dgm:spPr/>
    </dgm:pt>
    <dgm:pt modelId="{BF30F83C-5D7D-4D76-9F97-80F5B0BD0F14}" type="pres">
      <dgm:prSet presAssocID="{637297D1-7CAE-4BDC-9526-40E60EA55747}" presName="sibTrans" presStyleCnt="0"/>
      <dgm:spPr/>
    </dgm:pt>
    <dgm:pt modelId="{2A4AD1F4-3E40-479F-8D38-AEED15ECAC23}" type="pres">
      <dgm:prSet presAssocID="{D935C7CA-1210-4740-BC43-463A1D72E05D}" presName="compNode" presStyleCnt="0"/>
      <dgm:spPr/>
    </dgm:pt>
    <dgm:pt modelId="{8A651A77-D3B0-46FC-A18F-46D1617E50A6}" type="pres">
      <dgm:prSet presAssocID="{D935C7CA-1210-4740-BC43-463A1D72E05D}" presName="bgRect" presStyleLbl="bgShp" presStyleIdx="1" presStyleCnt="5"/>
      <dgm:spPr/>
    </dgm:pt>
    <dgm:pt modelId="{F6D4AD74-073B-4873-8E5C-0E53B01A193D}" type="pres">
      <dgm:prSet presAssocID="{D935C7CA-1210-4740-BC43-463A1D72E05D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un"/>
        </a:ext>
      </dgm:extLst>
    </dgm:pt>
    <dgm:pt modelId="{3DC8C4C2-8ECC-4877-B865-F61EAE516CB5}" type="pres">
      <dgm:prSet presAssocID="{D935C7CA-1210-4740-BC43-463A1D72E05D}" presName="spaceRect" presStyleCnt="0"/>
      <dgm:spPr/>
    </dgm:pt>
    <dgm:pt modelId="{4868EB89-2F39-473B-B250-28195178A48D}" type="pres">
      <dgm:prSet presAssocID="{D935C7CA-1210-4740-BC43-463A1D72E05D}" presName="parTx" presStyleLbl="revTx" presStyleIdx="1" presStyleCnt="5">
        <dgm:presLayoutVars>
          <dgm:chMax val="0"/>
          <dgm:chPref val="0"/>
        </dgm:presLayoutVars>
      </dgm:prSet>
      <dgm:spPr/>
    </dgm:pt>
    <dgm:pt modelId="{D18BAD56-614E-45F2-9C9A-5D17704C7044}" type="pres">
      <dgm:prSet presAssocID="{D32426F9-A870-4F18-A80F-500AAFD214D2}" presName="sibTrans" presStyleCnt="0"/>
      <dgm:spPr/>
    </dgm:pt>
    <dgm:pt modelId="{A3DF3595-70EB-42ED-B8C0-F3C95E113F89}" type="pres">
      <dgm:prSet presAssocID="{C75A09BD-0AA9-8A4A-9CFE-52C7C5BE4429}" presName="compNode" presStyleCnt="0"/>
      <dgm:spPr/>
    </dgm:pt>
    <dgm:pt modelId="{0125A80F-35FD-48F9-9D72-14A16F139B6D}" type="pres">
      <dgm:prSet presAssocID="{C75A09BD-0AA9-8A4A-9CFE-52C7C5BE4429}" presName="bgRect" presStyleLbl="bgShp" presStyleIdx="2" presStyleCnt="5"/>
      <dgm:spPr/>
    </dgm:pt>
    <dgm:pt modelId="{576E73EE-46BC-48F8-8D8A-0865C7FD204F}" type="pres">
      <dgm:prSet presAssocID="{C75A09BD-0AA9-8A4A-9CFE-52C7C5BE4429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w"/>
        </a:ext>
      </dgm:extLst>
    </dgm:pt>
    <dgm:pt modelId="{0590D296-BDF1-41FD-A20B-95C8BB4E39A3}" type="pres">
      <dgm:prSet presAssocID="{C75A09BD-0AA9-8A4A-9CFE-52C7C5BE4429}" presName="spaceRect" presStyleCnt="0"/>
      <dgm:spPr/>
    </dgm:pt>
    <dgm:pt modelId="{C20BC510-BC54-4963-9DF8-63FEAA19340F}" type="pres">
      <dgm:prSet presAssocID="{C75A09BD-0AA9-8A4A-9CFE-52C7C5BE4429}" presName="parTx" presStyleLbl="revTx" presStyleIdx="2" presStyleCnt="5">
        <dgm:presLayoutVars>
          <dgm:chMax val="0"/>
          <dgm:chPref val="0"/>
        </dgm:presLayoutVars>
      </dgm:prSet>
      <dgm:spPr/>
    </dgm:pt>
    <dgm:pt modelId="{216DE5D0-7E24-4270-9AAA-6034954D7868}" type="pres">
      <dgm:prSet presAssocID="{240AF3C6-AA19-AE44-B663-B6257D8ADDBF}" presName="sibTrans" presStyleCnt="0"/>
      <dgm:spPr/>
    </dgm:pt>
    <dgm:pt modelId="{50F55D1D-3AD9-4E26-AC93-D0E134B43E3D}" type="pres">
      <dgm:prSet presAssocID="{50966EEC-2B41-AE41-AD69-B13E947DEEA0}" presName="compNode" presStyleCnt="0"/>
      <dgm:spPr/>
    </dgm:pt>
    <dgm:pt modelId="{D45309A9-D9EB-416E-B301-7DFD1CFB30E4}" type="pres">
      <dgm:prSet presAssocID="{50966EEC-2B41-AE41-AD69-B13E947DEEA0}" presName="bgRect" presStyleLbl="bgShp" presStyleIdx="3" presStyleCnt="5"/>
      <dgm:spPr/>
    </dgm:pt>
    <dgm:pt modelId="{CADB1F79-FC4A-459A-B3E1-621640E242F4}" type="pres">
      <dgm:prSet presAssocID="{50966EEC-2B41-AE41-AD69-B13E947DEEA0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rawl"/>
        </a:ext>
      </dgm:extLst>
    </dgm:pt>
    <dgm:pt modelId="{69D60FA2-E475-4838-B4B0-7884B9B3C0DB}" type="pres">
      <dgm:prSet presAssocID="{50966EEC-2B41-AE41-AD69-B13E947DEEA0}" presName="spaceRect" presStyleCnt="0"/>
      <dgm:spPr/>
    </dgm:pt>
    <dgm:pt modelId="{EEDDE65F-922E-4505-BB45-3CCFF7858F4E}" type="pres">
      <dgm:prSet presAssocID="{50966EEC-2B41-AE41-AD69-B13E947DEEA0}" presName="parTx" presStyleLbl="revTx" presStyleIdx="3" presStyleCnt="5">
        <dgm:presLayoutVars>
          <dgm:chMax val="0"/>
          <dgm:chPref val="0"/>
        </dgm:presLayoutVars>
      </dgm:prSet>
      <dgm:spPr/>
    </dgm:pt>
    <dgm:pt modelId="{D3321A01-A332-4F07-8FA3-59464753A0B3}" type="pres">
      <dgm:prSet presAssocID="{F2E988BB-BB7C-2140-8E32-D68F8D20BDE3}" presName="sibTrans" presStyleCnt="0"/>
      <dgm:spPr/>
    </dgm:pt>
    <dgm:pt modelId="{8905D7F5-64AD-4F51-841F-6244ECBF038C}" type="pres">
      <dgm:prSet presAssocID="{2E596302-EFBA-0544-887A-857030556837}" presName="compNode" presStyleCnt="0"/>
      <dgm:spPr/>
    </dgm:pt>
    <dgm:pt modelId="{78F20CE5-D491-4EAE-B8DB-ACC75D57AA92}" type="pres">
      <dgm:prSet presAssocID="{2E596302-EFBA-0544-887A-857030556837}" presName="bgRect" presStyleLbl="bgShp" presStyleIdx="4" presStyleCnt="5"/>
      <dgm:spPr/>
    </dgm:pt>
    <dgm:pt modelId="{C0CD076E-9671-4ECB-920A-56AAF9BB4292}" type="pres">
      <dgm:prSet presAssocID="{2E596302-EFBA-0544-887A-857030556837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raffic Light"/>
        </a:ext>
      </dgm:extLst>
    </dgm:pt>
    <dgm:pt modelId="{54BA2F51-5B7D-4638-965C-0B007DB2F6C4}" type="pres">
      <dgm:prSet presAssocID="{2E596302-EFBA-0544-887A-857030556837}" presName="spaceRect" presStyleCnt="0"/>
      <dgm:spPr/>
    </dgm:pt>
    <dgm:pt modelId="{4BDA995F-D9F8-434E-8201-8DFAC6CAB43E}" type="pres">
      <dgm:prSet presAssocID="{2E596302-EFBA-0544-887A-857030556837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990BF406-FA3C-174A-AC6A-9A9EBF86F9A9}" type="presOf" srcId="{9AAF914B-F051-40DE-9A24-7B8C57283A41}" destId="{C73C226F-369F-445A-A16F-F2C2A99F7503}" srcOrd="0" destOrd="0" presId="urn:microsoft.com/office/officeart/2018/2/layout/IconVerticalSolidList"/>
    <dgm:cxn modelId="{454BBA1C-76A6-ED44-9362-D09C4E79C131}" srcId="{2D61F60B-DE33-4F0A-9E3F-03CA8454C5D7}" destId="{C75A09BD-0AA9-8A4A-9CFE-52C7C5BE4429}" srcOrd="2" destOrd="0" parTransId="{A735FDDE-1E91-DA48-91C6-19E6E1956EB2}" sibTransId="{240AF3C6-AA19-AE44-B663-B6257D8ADDBF}"/>
    <dgm:cxn modelId="{272ADE22-E1FD-2E4F-A04C-C391060DA203}" srcId="{2D61F60B-DE33-4F0A-9E3F-03CA8454C5D7}" destId="{2E596302-EFBA-0544-887A-857030556837}" srcOrd="4" destOrd="0" parTransId="{A69A577A-A959-7B46-8DB3-DB1FCE8FCBB8}" sibTransId="{F97F0ADD-0034-2C40-8B22-DEC912D74BA9}"/>
    <dgm:cxn modelId="{16BE5733-100E-D94D-A65F-CEE7F0B709D4}" type="presOf" srcId="{C75A09BD-0AA9-8A4A-9CFE-52C7C5BE4429}" destId="{C20BC510-BC54-4963-9DF8-63FEAA19340F}" srcOrd="0" destOrd="0" presId="urn:microsoft.com/office/officeart/2018/2/layout/IconVerticalSolidList"/>
    <dgm:cxn modelId="{ED66E53B-0331-0840-B2C2-4A32E842384C}" type="presOf" srcId="{D935C7CA-1210-4740-BC43-463A1D72E05D}" destId="{4868EB89-2F39-473B-B250-28195178A48D}" srcOrd="0" destOrd="0" presId="urn:microsoft.com/office/officeart/2018/2/layout/IconVerticalSolidList"/>
    <dgm:cxn modelId="{59825A66-CE88-8F48-8EFC-E40194E195CF}" srcId="{2D61F60B-DE33-4F0A-9E3F-03CA8454C5D7}" destId="{50966EEC-2B41-AE41-AD69-B13E947DEEA0}" srcOrd="3" destOrd="0" parTransId="{AD91FEFE-3D5F-7149-8586-9EC558C5F5F5}" sibTransId="{F2E988BB-BB7C-2140-8E32-D68F8D20BDE3}"/>
    <dgm:cxn modelId="{1550D87E-2B2D-4CD7-A73B-7C3D61D66F57}" srcId="{2D61F60B-DE33-4F0A-9E3F-03CA8454C5D7}" destId="{9AAF914B-F051-40DE-9A24-7B8C57283A41}" srcOrd="0" destOrd="0" parTransId="{51B9BCCC-4A4F-46C3-855F-9DDE0D774DBD}" sibTransId="{637297D1-7CAE-4BDC-9526-40E60EA55747}"/>
    <dgm:cxn modelId="{6EBFDD87-9C54-0844-B893-8B78DF38C30C}" type="presOf" srcId="{2E596302-EFBA-0544-887A-857030556837}" destId="{4BDA995F-D9F8-434E-8201-8DFAC6CAB43E}" srcOrd="0" destOrd="0" presId="urn:microsoft.com/office/officeart/2018/2/layout/IconVerticalSolidList"/>
    <dgm:cxn modelId="{125EA095-B493-DB41-B15F-58BB7A1C4C21}" type="presOf" srcId="{2D61F60B-DE33-4F0A-9E3F-03CA8454C5D7}" destId="{08A701B9-95B1-4C77-B8BE-49AAEE62BA9A}" srcOrd="0" destOrd="0" presId="urn:microsoft.com/office/officeart/2018/2/layout/IconVerticalSolidList"/>
    <dgm:cxn modelId="{5B8802C4-CAF0-42AE-884D-83604DF43093}" srcId="{2D61F60B-DE33-4F0A-9E3F-03CA8454C5D7}" destId="{D935C7CA-1210-4740-BC43-463A1D72E05D}" srcOrd="1" destOrd="0" parTransId="{0A314338-708C-4D7B-BB24-E91FED1262B4}" sibTransId="{D32426F9-A870-4F18-A80F-500AAFD214D2}"/>
    <dgm:cxn modelId="{76467DCF-81F2-184A-9BDE-79EE26DB4E83}" type="presOf" srcId="{50966EEC-2B41-AE41-AD69-B13E947DEEA0}" destId="{EEDDE65F-922E-4505-BB45-3CCFF7858F4E}" srcOrd="0" destOrd="0" presId="urn:microsoft.com/office/officeart/2018/2/layout/IconVerticalSolidList"/>
    <dgm:cxn modelId="{467ED94A-C413-D748-B71C-323E459735C2}" type="presParOf" srcId="{08A701B9-95B1-4C77-B8BE-49AAEE62BA9A}" destId="{449B89B3-0EF9-4095-90D1-4399C4FE7546}" srcOrd="0" destOrd="0" presId="urn:microsoft.com/office/officeart/2018/2/layout/IconVerticalSolidList"/>
    <dgm:cxn modelId="{41BEE084-5DC7-3B45-8B7F-AA36E4A494E3}" type="presParOf" srcId="{449B89B3-0EF9-4095-90D1-4399C4FE7546}" destId="{8C60D345-2531-47D3-B3E4-341EF10A234D}" srcOrd="0" destOrd="0" presId="urn:microsoft.com/office/officeart/2018/2/layout/IconVerticalSolidList"/>
    <dgm:cxn modelId="{D8B1ACA2-621D-DA4D-9770-5FAEBE1E2D7F}" type="presParOf" srcId="{449B89B3-0EF9-4095-90D1-4399C4FE7546}" destId="{22269FD8-3CB6-406F-B074-D6A73910E274}" srcOrd="1" destOrd="0" presId="urn:microsoft.com/office/officeart/2018/2/layout/IconVerticalSolidList"/>
    <dgm:cxn modelId="{18B5F766-E1D3-BD47-BF4A-61479AFC0789}" type="presParOf" srcId="{449B89B3-0EF9-4095-90D1-4399C4FE7546}" destId="{F9489F6E-1643-47FF-81CC-9643BE4627D0}" srcOrd="2" destOrd="0" presId="urn:microsoft.com/office/officeart/2018/2/layout/IconVerticalSolidList"/>
    <dgm:cxn modelId="{BB993E12-31FE-E84F-BD38-73233EE9DBA1}" type="presParOf" srcId="{449B89B3-0EF9-4095-90D1-4399C4FE7546}" destId="{C73C226F-369F-445A-A16F-F2C2A99F7503}" srcOrd="3" destOrd="0" presId="urn:microsoft.com/office/officeart/2018/2/layout/IconVerticalSolidList"/>
    <dgm:cxn modelId="{378F831F-F336-7346-B8F7-B99109C45043}" type="presParOf" srcId="{08A701B9-95B1-4C77-B8BE-49AAEE62BA9A}" destId="{BF30F83C-5D7D-4D76-9F97-80F5B0BD0F14}" srcOrd="1" destOrd="0" presId="urn:microsoft.com/office/officeart/2018/2/layout/IconVerticalSolidList"/>
    <dgm:cxn modelId="{27CF3827-B0F3-8C40-BE82-E19748821983}" type="presParOf" srcId="{08A701B9-95B1-4C77-B8BE-49AAEE62BA9A}" destId="{2A4AD1F4-3E40-479F-8D38-AEED15ECAC23}" srcOrd="2" destOrd="0" presId="urn:microsoft.com/office/officeart/2018/2/layout/IconVerticalSolidList"/>
    <dgm:cxn modelId="{DDFFEB9B-36D7-C54B-9E88-4EE4BB47B917}" type="presParOf" srcId="{2A4AD1F4-3E40-479F-8D38-AEED15ECAC23}" destId="{8A651A77-D3B0-46FC-A18F-46D1617E50A6}" srcOrd="0" destOrd="0" presId="urn:microsoft.com/office/officeart/2018/2/layout/IconVerticalSolidList"/>
    <dgm:cxn modelId="{49D5262B-E77D-D240-A212-CF5C2B4F8992}" type="presParOf" srcId="{2A4AD1F4-3E40-479F-8D38-AEED15ECAC23}" destId="{F6D4AD74-073B-4873-8E5C-0E53B01A193D}" srcOrd="1" destOrd="0" presId="urn:microsoft.com/office/officeart/2018/2/layout/IconVerticalSolidList"/>
    <dgm:cxn modelId="{8AF6CDC8-16EA-C642-9181-43899E0D794B}" type="presParOf" srcId="{2A4AD1F4-3E40-479F-8D38-AEED15ECAC23}" destId="{3DC8C4C2-8ECC-4877-B865-F61EAE516CB5}" srcOrd="2" destOrd="0" presId="urn:microsoft.com/office/officeart/2018/2/layout/IconVerticalSolidList"/>
    <dgm:cxn modelId="{D10551ED-2223-4046-AB65-6878387D7A5E}" type="presParOf" srcId="{2A4AD1F4-3E40-479F-8D38-AEED15ECAC23}" destId="{4868EB89-2F39-473B-B250-28195178A48D}" srcOrd="3" destOrd="0" presId="urn:microsoft.com/office/officeart/2018/2/layout/IconVerticalSolidList"/>
    <dgm:cxn modelId="{9C54C6C7-5672-DF4F-9A06-962AE23E8A40}" type="presParOf" srcId="{08A701B9-95B1-4C77-B8BE-49AAEE62BA9A}" destId="{D18BAD56-614E-45F2-9C9A-5D17704C7044}" srcOrd="3" destOrd="0" presId="urn:microsoft.com/office/officeart/2018/2/layout/IconVerticalSolidList"/>
    <dgm:cxn modelId="{1067C990-A8A5-8649-B4D3-DEE8D0CB2D1C}" type="presParOf" srcId="{08A701B9-95B1-4C77-B8BE-49AAEE62BA9A}" destId="{A3DF3595-70EB-42ED-B8C0-F3C95E113F89}" srcOrd="4" destOrd="0" presId="urn:microsoft.com/office/officeart/2018/2/layout/IconVerticalSolidList"/>
    <dgm:cxn modelId="{02406108-153E-DD45-9E50-9397E8CC3EBF}" type="presParOf" srcId="{A3DF3595-70EB-42ED-B8C0-F3C95E113F89}" destId="{0125A80F-35FD-48F9-9D72-14A16F139B6D}" srcOrd="0" destOrd="0" presId="urn:microsoft.com/office/officeart/2018/2/layout/IconVerticalSolidList"/>
    <dgm:cxn modelId="{CC8AA9E8-7FBD-CE43-8955-E88FD524A32D}" type="presParOf" srcId="{A3DF3595-70EB-42ED-B8C0-F3C95E113F89}" destId="{576E73EE-46BC-48F8-8D8A-0865C7FD204F}" srcOrd="1" destOrd="0" presId="urn:microsoft.com/office/officeart/2018/2/layout/IconVerticalSolidList"/>
    <dgm:cxn modelId="{BC28223D-2206-8A48-8CEB-56AB61F8CDC3}" type="presParOf" srcId="{A3DF3595-70EB-42ED-B8C0-F3C95E113F89}" destId="{0590D296-BDF1-41FD-A20B-95C8BB4E39A3}" srcOrd="2" destOrd="0" presId="urn:microsoft.com/office/officeart/2018/2/layout/IconVerticalSolidList"/>
    <dgm:cxn modelId="{860E58C2-85D9-374F-B4B0-F7ECAF60AD4E}" type="presParOf" srcId="{A3DF3595-70EB-42ED-B8C0-F3C95E113F89}" destId="{C20BC510-BC54-4963-9DF8-63FEAA19340F}" srcOrd="3" destOrd="0" presId="urn:microsoft.com/office/officeart/2018/2/layout/IconVerticalSolidList"/>
    <dgm:cxn modelId="{AB5C6DFE-7B0F-3042-8731-D28C6C41CA85}" type="presParOf" srcId="{08A701B9-95B1-4C77-B8BE-49AAEE62BA9A}" destId="{216DE5D0-7E24-4270-9AAA-6034954D7868}" srcOrd="5" destOrd="0" presId="urn:microsoft.com/office/officeart/2018/2/layout/IconVerticalSolidList"/>
    <dgm:cxn modelId="{0B3E1964-2385-7C43-976A-74EA4347BA6D}" type="presParOf" srcId="{08A701B9-95B1-4C77-B8BE-49AAEE62BA9A}" destId="{50F55D1D-3AD9-4E26-AC93-D0E134B43E3D}" srcOrd="6" destOrd="0" presId="urn:microsoft.com/office/officeart/2018/2/layout/IconVerticalSolidList"/>
    <dgm:cxn modelId="{C07BA3A3-7E35-2B4E-9EA3-0015575F33A6}" type="presParOf" srcId="{50F55D1D-3AD9-4E26-AC93-D0E134B43E3D}" destId="{D45309A9-D9EB-416E-B301-7DFD1CFB30E4}" srcOrd="0" destOrd="0" presId="urn:microsoft.com/office/officeart/2018/2/layout/IconVerticalSolidList"/>
    <dgm:cxn modelId="{4BC832CB-ECF3-CC49-A5E7-D41DAD12458B}" type="presParOf" srcId="{50F55D1D-3AD9-4E26-AC93-D0E134B43E3D}" destId="{CADB1F79-FC4A-459A-B3E1-621640E242F4}" srcOrd="1" destOrd="0" presId="urn:microsoft.com/office/officeart/2018/2/layout/IconVerticalSolidList"/>
    <dgm:cxn modelId="{A2ACE6FD-D0B3-2043-AB49-5516756BEAF5}" type="presParOf" srcId="{50F55D1D-3AD9-4E26-AC93-D0E134B43E3D}" destId="{69D60FA2-E475-4838-B4B0-7884B9B3C0DB}" srcOrd="2" destOrd="0" presId="urn:microsoft.com/office/officeart/2018/2/layout/IconVerticalSolidList"/>
    <dgm:cxn modelId="{90EF81D4-AEDA-054F-B6BD-C1534DB8107F}" type="presParOf" srcId="{50F55D1D-3AD9-4E26-AC93-D0E134B43E3D}" destId="{EEDDE65F-922E-4505-BB45-3CCFF7858F4E}" srcOrd="3" destOrd="0" presId="urn:microsoft.com/office/officeart/2018/2/layout/IconVerticalSolidList"/>
    <dgm:cxn modelId="{DA565922-2126-7642-8084-30DB1AA9C7E4}" type="presParOf" srcId="{08A701B9-95B1-4C77-B8BE-49AAEE62BA9A}" destId="{D3321A01-A332-4F07-8FA3-59464753A0B3}" srcOrd="7" destOrd="0" presId="urn:microsoft.com/office/officeart/2018/2/layout/IconVerticalSolidList"/>
    <dgm:cxn modelId="{940F583F-5367-F949-8EF1-827B49E8ACC3}" type="presParOf" srcId="{08A701B9-95B1-4C77-B8BE-49AAEE62BA9A}" destId="{8905D7F5-64AD-4F51-841F-6244ECBF038C}" srcOrd="8" destOrd="0" presId="urn:microsoft.com/office/officeart/2018/2/layout/IconVerticalSolidList"/>
    <dgm:cxn modelId="{2D743B6A-7EDD-1A49-8D3E-F55B1EEF4596}" type="presParOf" srcId="{8905D7F5-64AD-4F51-841F-6244ECBF038C}" destId="{78F20CE5-D491-4EAE-B8DB-ACC75D57AA92}" srcOrd="0" destOrd="0" presId="urn:microsoft.com/office/officeart/2018/2/layout/IconVerticalSolidList"/>
    <dgm:cxn modelId="{C22CA2F8-D948-6445-BB63-F7543799B0BB}" type="presParOf" srcId="{8905D7F5-64AD-4F51-841F-6244ECBF038C}" destId="{C0CD076E-9671-4ECB-920A-56AAF9BB4292}" srcOrd="1" destOrd="0" presId="urn:microsoft.com/office/officeart/2018/2/layout/IconVerticalSolidList"/>
    <dgm:cxn modelId="{16945E2C-65D9-CD4C-A498-044E875C0DAA}" type="presParOf" srcId="{8905D7F5-64AD-4F51-841F-6244ECBF038C}" destId="{54BA2F51-5B7D-4638-965C-0B007DB2F6C4}" srcOrd="2" destOrd="0" presId="urn:microsoft.com/office/officeart/2018/2/layout/IconVerticalSolidList"/>
    <dgm:cxn modelId="{17603254-6D3E-9B40-8A60-970D65D41375}" type="presParOf" srcId="{8905D7F5-64AD-4F51-841F-6244ECBF038C}" destId="{4BDA995F-D9F8-434E-8201-8DFAC6CAB43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F880E0-5554-4E5B-A713-BA9DBFA0660A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AB18A2B-007E-4427-8845-45D6A63CC04F}">
      <dgm:prSet/>
      <dgm:spPr/>
      <dgm:t>
        <a:bodyPr/>
        <a:lstStyle/>
        <a:p>
          <a:r>
            <a:rPr lang="en-US"/>
            <a:t>Access limited to approved jobs, some controlled.</a:t>
          </a:r>
        </a:p>
      </dgm:t>
    </dgm:pt>
    <dgm:pt modelId="{27404982-F4BD-45CD-B05B-E28188A1CB6E}" type="parTrans" cxnId="{A56C8535-1E42-4449-98FC-2C5476BF7E34}">
      <dgm:prSet/>
      <dgm:spPr/>
      <dgm:t>
        <a:bodyPr/>
        <a:lstStyle/>
        <a:p>
          <a:endParaRPr lang="en-US"/>
        </a:p>
      </dgm:t>
    </dgm:pt>
    <dgm:pt modelId="{0438C0E6-D036-4C48-84C0-E503C34102F9}" type="sibTrans" cxnId="{A56C8535-1E42-4449-98FC-2C5476BF7E34}">
      <dgm:prSet/>
      <dgm:spPr/>
      <dgm:t>
        <a:bodyPr/>
        <a:lstStyle/>
        <a:p>
          <a:endParaRPr lang="en-US"/>
        </a:p>
      </dgm:t>
    </dgm:pt>
    <dgm:pt modelId="{DE73418A-49D6-4300-BDE4-7A0777288678}">
      <dgm:prSet/>
      <dgm:spPr/>
      <dgm:t>
        <a:bodyPr/>
        <a:lstStyle/>
        <a:p>
          <a:r>
            <a:rPr lang="en-US"/>
            <a:t>AGS &amp; Booster: am Controlled Access</a:t>
          </a:r>
        </a:p>
      </dgm:t>
    </dgm:pt>
    <dgm:pt modelId="{F128D751-5AFB-4C04-8278-B7849E65040B}" type="parTrans" cxnId="{C5F2F688-1ECA-49BD-8A7A-7047A7D3346B}">
      <dgm:prSet/>
      <dgm:spPr/>
      <dgm:t>
        <a:bodyPr/>
        <a:lstStyle/>
        <a:p>
          <a:endParaRPr lang="en-US"/>
        </a:p>
      </dgm:t>
    </dgm:pt>
    <dgm:pt modelId="{B85DB936-66DB-4C7A-A688-A6843660D80B}" type="sibTrans" cxnId="{C5F2F688-1ECA-49BD-8A7A-7047A7D3346B}">
      <dgm:prSet/>
      <dgm:spPr/>
      <dgm:t>
        <a:bodyPr/>
        <a:lstStyle/>
        <a:p>
          <a:endParaRPr lang="en-US"/>
        </a:p>
      </dgm:t>
    </dgm:pt>
    <dgm:pt modelId="{5A0C8A41-E092-4889-AABC-A26B51CAB59D}">
      <dgm:prSet/>
      <dgm:spPr/>
      <dgm:t>
        <a:bodyPr/>
        <a:lstStyle/>
        <a:p>
          <a:r>
            <a:rPr lang="en-US"/>
            <a:t>LINAC Access- none scheduled at this time</a:t>
          </a:r>
        </a:p>
      </dgm:t>
    </dgm:pt>
    <dgm:pt modelId="{D3C2D1D0-681E-416E-9CF7-BD708A3FEC83}" type="parTrans" cxnId="{51863727-B900-4269-BC6D-FA26EA8BA795}">
      <dgm:prSet/>
      <dgm:spPr/>
      <dgm:t>
        <a:bodyPr/>
        <a:lstStyle/>
        <a:p>
          <a:endParaRPr lang="en-US"/>
        </a:p>
      </dgm:t>
    </dgm:pt>
    <dgm:pt modelId="{C5476724-25B3-4979-9F23-A1D58BA5EB62}" type="sibTrans" cxnId="{51863727-B900-4269-BC6D-FA26EA8BA795}">
      <dgm:prSet/>
      <dgm:spPr/>
      <dgm:t>
        <a:bodyPr/>
        <a:lstStyle/>
        <a:p>
          <a:endParaRPr lang="en-US"/>
        </a:p>
      </dgm:t>
    </dgm:pt>
    <dgm:pt modelId="{C6F6A3A1-4273-441B-9563-12578A0C0608}">
      <dgm:prSet/>
      <dgm:spPr/>
      <dgm:t>
        <a:bodyPr/>
        <a:lstStyle/>
        <a:p>
          <a:r>
            <a:rPr lang="en-US"/>
            <a:t>RHIC Access TBD, Experimental access EOB today until 1500hrs tomorrow</a:t>
          </a:r>
        </a:p>
      </dgm:t>
    </dgm:pt>
    <dgm:pt modelId="{3F3AE190-8CD2-4C0D-B6C4-04BA6C44543F}" type="parTrans" cxnId="{B6851975-D66B-4205-8FC3-E75DA1942215}">
      <dgm:prSet/>
      <dgm:spPr/>
      <dgm:t>
        <a:bodyPr/>
        <a:lstStyle/>
        <a:p>
          <a:endParaRPr lang="en-US"/>
        </a:p>
      </dgm:t>
    </dgm:pt>
    <dgm:pt modelId="{54A87E93-B90A-4C84-A66E-CDA79CC8C10F}" type="sibTrans" cxnId="{B6851975-D66B-4205-8FC3-E75DA1942215}">
      <dgm:prSet/>
      <dgm:spPr/>
      <dgm:t>
        <a:bodyPr/>
        <a:lstStyle/>
        <a:p>
          <a:endParaRPr lang="en-US"/>
        </a:p>
      </dgm:t>
    </dgm:pt>
    <dgm:pt modelId="{BD344363-2445-4BE6-BB00-0B2209851490}">
      <dgm:prSet/>
      <dgm:spPr/>
      <dgm:t>
        <a:bodyPr/>
        <a:lstStyle/>
        <a:p>
          <a:r>
            <a:rPr lang="en-US"/>
            <a:t>Sectors 2&amp;4 opened early, then RFNA</a:t>
          </a:r>
        </a:p>
      </dgm:t>
    </dgm:pt>
    <dgm:pt modelId="{AE899C07-EF47-4A96-90D2-93E1F6BC6246}" type="parTrans" cxnId="{27AB321C-BE7C-4A45-B7EF-A154977E876F}">
      <dgm:prSet/>
      <dgm:spPr/>
      <dgm:t>
        <a:bodyPr/>
        <a:lstStyle/>
        <a:p>
          <a:endParaRPr lang="en-US"/>
        </a:p>
      </dgm:t>
    </dgm:pt>
    <dgm:pt modelId="{3A97417C-1200-49A2-99DE-FA36AD5F40E5}" type="sibTrans" cxnId="{27AB321C-BE7C-4A45-B7EF-A154977E876F}">
      <dgm:prSet/>
      <dgm:spPr/>
      <dgm:t>
        <a:bodyPr/>
        <a:lstStyle/>
        <a:p>
          <a:endParaRPr lang="en-US"/>
        </a:p>
      </dgm:t>
    </dgm:pt>
    <dgm:pt modelId="{A8BE9B9A-7817-4D69-A4AF-AC0F662EE14F}">
      <dgm:prSet/>
      <dgm:spPr/>
      <dgm:t>
        <a:bodyPr/>
        <a:lstStyle/>
        <a:p>
          <a:r>
            <a:rPr lang="en-US"/>
            <a:t>Emergency power tests 1004A, 1008A, 1010A&amp;1012A</a:t>
          </a:r>
        </a:p>
      </dgm:t>
    </dgm:pt>
    <dgm:pt modelId="{7840AEC4-DF6A-4EE0-A755-21454B6C5125}" type="parTrans" cxnId="{B19C272E-DF17-4BD4-82F5-6AF6E926E518}">
      <dgm:prSet/>
      <dgm:spPr/>
      <dgm:t>
        <a:bodyPr/>
        <a:lstStyle/>
        <a:p>
          <a:endParaRPr lang="en-US"/>
        </a:p>
      </dgm:t>
    </dgm:pt>
    <dgm:pt modelId="{DEEE8B35-09E9-4F11-ADC1-6A052DD85397}" type="sibTrans" cxnId="{B19C272E-DF17-4BD4-82F5-6AF6E926E518}">
      <dgm:prSet/>
      <dgm:spPr/>
      <dgm:t>
        <a:bodyPr/>
        <a:lstStyle/>
        <a:p>
          <a:endParaRPr lang="en-US"/>
        </a:p>
      </dgm:t>
    </dgm:pt>
    <dgm:pt modelId="{B9520120-A05D-644A-A550-5F0F27C015A8}" type="pres">
      <dgm:prSet presAssocID="{6EF880E0-5554-4E5B-A713-BA9DBFA0660A}" presName="vert0" presStyleCnt="0">
        <dgm:presLayoutVars>
          <dgm:dir/>
          <dgm:animOne val="branch"/>
          <dgm:animLvl val="lvl"/>
        </dgm:presLayoutVars>
      </dgm:prSet>
      <dgm:spPr/>
    </dgm:pt>
    <dgm:pt modelId="{85F27437-AD53-3E40-8B94-B4D379935C88}" type="pres">
      <dgm:prSet presAssocID="{6AB18A2B-007E-4427-8845-45D6A63CC04F}" presName="thickLine" presStyleLbl="alignNode1" presStyleIdx="0" presStyleCnt="6"/>
      <dgm:spPr/>
    </dgm:pt>
    <dgm:pt modelId="{A1928451-37B3-2449-885C-E4E273DBD259}" type="pres">
      <dgm:prSet presAssocID="{6AB18A2B-007E-4427-8845-45D6A63CC04F}" presName="horz1" presStyleCnt="0"/>
      <dgm:spPr/>
    </dgm:pt>
    <dgm:pt modelId="{6266263E-A650-BF48-BDE9-C3E629E8C8B4}" type="pres">
      <dgm:prSet presAssocID="{6AB18A2B-007E-4427-8845-45D6A63CC04F}" presName="tx1" presStyleLbl="revTx" presStyleIdx="0" presStyleCnt="6"/>
      <dgm:spPr/>
    </dgm:pt>
    <dgm:pt modelId="{2C080456-F83D-D841-A965-D5F644564633}" type="pres">
      <dgm:prSet presAssocID="{6AB18A2B-007E-4427-8845-45D6A63CC04F}" presName="vert1" presStyleCnt="0"/>
      <dgm:spPr/>
    </dgm:pt>
    <dgm:pt modelId="{EA0D55F5-BF4F-3848-B114-CB23416B5BEB}" type="pres">
      <dgm:prSet presAssocID="{DE73418A-49D6-4300-BDE4-7A0777288678}" presName="thickLine" presStyleLbl="alignNode1" presStyleIdx="1" presStyleCnt="6"/>
      <dgm:spPr/>
    </dgm:pt>
    <dgm:pt modelId="{682BD23E-5C8D-9A46-AFEA-42064914257F}" type="pres">
      <dgm:prSet presAssocID="{DE73418A-49D6-4300-BDE4-7A0777288678}" presName="horz1" presStyleCnt="0"/>
      <dgm:spPr/>
    </dgm:pt>
    <dgm:pt modelId="{A11422C2-2C55-3547-BA91-12BD207A175A}" type="pres">
      <dgm:prSet presAssocID="{DE73418A-49D6-4300-BDE4-7A0777288678}" presName="tx1" presStyleLbl="revTx" presStyleIdx="1" presStyleCnt="6"/>
      <dgm:spPr/>
    </dgm:pt>
    <dgm:pt modelId="{A2890D70-5B53-614F-A360-39393CE7415C}" type="pres">
      <dgm:prSet presAssocID="{DE73418A-49D6-4300-BDE4-7A0777288678}" presName="vert1" presStyleCnt="0"/>
      <dgm:spPr/>
    </dgm:pt>
    <dgm:pt modelId="{6B52CD49-6058-E343-9977-CAA1B8434D6C}" type="pres">
      <dgm:prSet presAssocID="{5A0C8A41-E092-4889-AABC-A26B51CAB59D}" presName="thickLine" presStyleLbl="alignNode1" presStyleIdx="2" presStyleCnt="6"/>
      <dgm:spPr/>
    </dgm:pt>
    <dgm:pt modelId="{FF1076A2-C215-5344-9E74-389CD54D7593}" type="pres">
      <dgm:prSet presAssocID="{5A0C8A41-E092-4889-AABC-A26B51CAB59D}" presName="horz1" presStyleCnt="0"/>
      <dgm:spPr/>
    </dgm:pt>
    <dgm:pt modelId="{4FE9807E-40AB-5D4A-AC5C-4B1918477E28}" type="pres">
      <dgm:prSet presAssocID="{5A0C8A41-E092-4889-AABC-A26B51CAB59D}" presName="tx1" presStyleLbl="revTx" presStyleIdx="2" presStyleCnt="6"/>
      <dgm:spPr/>
    </dgm:pt>
    <dgm:pt modelId="{50237E69-8BAE-714D-AD3F-FDA8A3792C8A}" type="pres">
      <dgm:prSet presAssocID="{5A0C8A41-E092-4889-AABC-A26B51CAB59D}" presName="vert1" presStyleCnt="0"/>
      <dgm:spPr/>
    </dgm:pt>
    <dgm:pt modelId="{9D3C50B3-57F9-A345-B8BE-2053BC8927BD}" type="pres">
      <dgm:prSet presAssocID="{C6F6A3A1-4273-441B-9563-12578A0C0608}" presName="thickLine" presStyleLbl="alignNode1" presStyleIdx="3" presStyleCnt="6"/>
      <dgm:spPr/>
    </dgm:pt>
    <dgm:pt modelId="{81651E6E-7161-BE4A-8D27-3C321EE28F7C}" type="pres">
      <dgm:prSet presAssocID="{C6F6A3A1-4273-441B-9563-12578A0C0608}" presName="horz1" presStyleCnt="0"/>
      <dgm:spPr/>
    </dgm:pt>
    <dgm:pt modelId="{85A88C9C-93FB-3843-B1B5-F37939D4E83E}" type="pres">
      <dgm:prSet presAssocID="{C6F6A3A1-4273-441B-9563-12578A0C0608}" presName="tx1" presStyleLbl="revTx" presStyleIdx="3" presStyleCnt="6"/>
      <dgm:spPr/>
    </dgm:pt>
    <dgm:pt modelId="{FA511B0A-0285-D64B-BF8F-8C018902593E}" type="pres">
      <dgm:prSet presAssocID="{C6F6A3A1-4273-441B-9563-12578A0C0608}" presName="vert1" presStyleCnt="0"/>
      <dgm:spPr/>
    </dgm:pt>
    <dgm:pt modelId="{4B65BD7E-E695-CA42-A045-95951BA2DB38}" type="pres">
      <dgm:prSet presAssocID="{BD344363-2445-4BE6-BB00-0B2209851490}" presName="thickLine" presStyleLbl="alignNode1" presStyleIdx="4" presStyleCnt="6"/>
      <dgm:spPr/>
    </dgm:pt>
    <dgm:pt modelId="{7AD5EE0D-985E-DD4D-BB85-7806A75871AC}" type="pres">
      <dgm:prSet presAssocID="{BD344363-2445-4BE6-BB00-0B2209851490}" presName="horz1" presStyleCnt="0"/>
      <dgm:spPr/>
    </dgm:pt>
    <dgm:pt modelId="{F233AD2A-11EE-304C-A74F-3D97FE6B413B}" type="pres">
      <dgm:prSet presAssocID="{BD344363-2445-4BE6-BB00-0B2209851490}" presName="tx1" presStyleLbl="revTx" presStyleIdx="4" presStyleCnt="6"/>
      <dgm:spPr/>
    </dgm:pt>
    <dgm:pt modelId="{3A25AF8A-F4BD-294E-AAE5-CE5B68DD44A8}" type="pres">
      <dgm:prSet presAssocID="{BD344363-2445-4BE6-BB00-0B2209851490}" presName="vert1" presStyleCnt="0"/>
      <dgm:spPr/>
    </dgm:pt>
    <dgm:pt modelId="{7AC4237D-3531-F94F-9A58-8D06379777C4}" type="pres">
      <dgm:prSet presAssocID="{A8BE9B9A-7817-4D69-A4AF-AC0F662EE14F}" presName="thickLine" presStyleLbl="alignNode1" presStyleIdx="5" presStyleCnt="6"/>
      <dgm:spPr/>
    </dgm:pt>
    <dgm:pt modelId="{CE2D9A9D-7030-414D-8719-4A90ADBA82DD}" type="pres">
      <dgm:prSet presAssocID="{A8BE9B9A-7817-4D69-A4AF-AC0F662EE14F}" presName="horz1" presStyleCnt="0"/>
      <dgm:spPr/>
    </dgm:pt>
    <dgm:pt modelId="{FC91CB64-D738-F04B-BA9A-5758D95D1860}" type="pres">
      <dgm:prSet presAssocID="{A8BE9B9A-7817-4D69-A4AF-AC0F662EE14F}" presName="tx1" presStyleLbl="revTx" presStyleIdx="5" presStyleCnt="6"/>
      <dgm:spPr/>
    </dgm:pt>
    <dgm:pt modelId="{FAF9FCF5-DD79-9F4A-9CD7-F23504081694}" type="pres">
      <dgm:prSet presAssocID="{A8BE9B9A-7817-4D69-A4AF-AC0F662EE14F}" presName="vert1" presStyleCnt="0"/>
      <dgm:spPr/>
    </dgm:pt>
  </dgm:ptLst>
  <dgm:cxnLst>
    <dgm:cxn modelId="{27AB321C-BE7C-4A45-B7EF-A154977E876F}" srcId="{6EF880E0-5554-4E5B-A713-BA9DBFA0660A}" destId="{BD344363-2445-4BE6-BB00-0B2209851490}" srcOrd="4" destOrd="0" parTransId="{AE899C07-EF47-4A96-90D2-93E1F6BC6246}" sibTransId="{3A97417C-1200-49A2-99DE-FA36AD5F40E5}"/>
    <dgm:cxn modelId="{51863727-B900-4269-BC6D-FA26EA8BA795}" srcId="{6EF880E0-5554-4E5B-A713-BA9DBFA0660A}" destId="{5A0C8A41-E092-4889-AABC-A26B51CAB59D}" srcOrd="2" destOrd="0" parTransId="{D3C2D1D0-681E-416E-9CF7-BD708A3FEC83}" sibTransId="{C5476724-25B3-4979-9F23-A1D58BA5EB62}"/>
    <dgm:cxn modelId="{B19C272E-DF17-4BD4-82F5-6AF6E926E518}" srcId="{6EF880E0-5554-4E5B-A713-BA9DBFA0660A}" destId="{A8BE9B9A-7817-4D69-A4AF-AC0F662EE14F}" srcOrd="5" destOrd="0" parTransId="{7840AEC4-DF6A-4EE0-A755-21454B6C5125}" sibTransId="{DEEE8B35-09E9-4F11-ADC1-6A052DD85397}"/>
    <dgm:cxn modelId="{CA3FDC30-B44D-284F-93DA-F15291D26F00}" type="presOf" srcId="{A8BE9B9A-7817-4D69-A4AF-AC0F662EE14F}" destId="{FC91CB64-D738-F04B-BA9A-5758D95D1860}" srcOrd="0" destOrd="0" presId="urn:microsoft.com/office/officeart/2008/layout/LinedList"/>
    <dgm:cxn modelId="{A56C8535-1E42-4449-98FC-2C5476BF7E34}" srcId="{6EF880E0-5554-4E5B-A713-BA9DBFA0660A}" destId="{6AB18A2B-007E-4427-8845-45D6A63CC04F}" srcOrd="0" destOrd="0" parTransId="{27404982-F4BD-45CD-B05B-E28188A1CB6E}" sibTransId="{0438C0E6-D036-4C48-84C0-E503C34102F9}"/>
    <dgm:cxn modelId="{7DAFB750-12DB-9249-ADD8-80BF872F4687}" type="presOf" srcId="{5A0C8A41-E092-4889-AABC-A26B51CAB59D}" destId="{4FE9807E-40AB-5D4A-AC5C-4B1918477E28}" srcOrd="0" destOrd="0" presId="urn:microsoft.com/office/officeart/2008/layout/LinedList"/>
    <dgm:cxn modelId="{74E55E57-EEB3-CD4A-A8B7-AF61B6AD6103}" type="presOf" srcId="{DE73418A-49D6-4300-BDE4-7A0777288678}" destId="{A11422C2-2C55-3547-BA91-12BD207A175A}" srcOrd="0" destOrd="0" presId="urn:microsoft.com/office/officeart/2008/layout/LinedList"/>
    <dgm:cxn modelId="{B25C1B70-8C5E-6744-92C4-0BE33F498B4A}" type="presOf" srcId="{6EF880E0-5554-4E5B-A713-BA9DBFA0660A}" destId="{B9520120-A05D-644A-A550-5F0F27C015A8}" srcOrd="0" destOrd="0" presId="urn:microsoft.com/office/officeart/2008/layout/LinedList"/>
    <dgm:cxn modelId="{B6851975-D66B-4205-8FC3-E75DA1942215}" srcId="{6EF880E0-5554-4E5B-A713-BA9DBFA0660A}" destId="{C6F6A3A1-4273-441B-9563-12578A0C0608}" srcOrd="3" destOrd="0" parTransId="{3F3AE190-8CD2-4C0D-B6C4-04BA6C44543F}" sibTransId="{54A87E93-B90A-4C84-A66E-CDA79CC8C10F}"/>
    <dgm:cxn modelId="{51CF6577-FD70-7540-A375-74FA97D9947E}" type="presOf" srcId="{BD344363-2445-4BE6-BB00-0B2209851490}" destId="{F233AD2A-11EE-304C-A74F-3D97FE6B413B}" srcOrd="0" destOrd="0" presId="urn:microsoft.com/office/officeart/2008/layout/LinedList"/>
    <dgm:cxn modelId="{C5F2F688-1ECA-49BD-8A7A-7047A7D3346B}" srcId="{6EF880E0-5554-4E5B-A713-BA9DBFA0660A}" destId="{DE73418A-49D6-4300-BDE4-7A0777288678}" srcOrd="1" destOrd="0" parTransId="{F128D751-5AFB-4C04-8278-B7849E65040B}" sibTransId="{B85DB936-66DB-4C7A-A688-A6843660D80B}"/>
    <dgm:cxn modelId="{84B3D7D8-B322-C146-B8AE-49E5B8B3F8AE}" type="presOf" srcId="{6AB18A2B-007E-4427-8845-45D6A63CC04F}" destId="{6266263E-A650-BF48-BDE9-C3E629E8C8B4}" srcOrd="0" destOrd="0" presId="urn:microsoft.com/office/officeart/2008/layout/LinedList"/>
    <dgm:cxn modelId="{FC4071EE-777B-C741-A39D-45684ED713ED}" type="presOf" srcId="{C6F6A3A1-4273-441B-9563-12578A0C0608}" destId="{85A88C9C-93FB-3843-B1B5-F37939D4E83E}" srcOrd="0" destOrd="0" presId="urn:microsoft.com/office/officeart/2008/layout/LinedList"/>
    <dgm:cxn modelId="{3E11FC45-E521-2845-9252-D02687DC2868}" type="presParOf" srcId="{B9520120-A05D-644A-A550-5F0F27C015A8}" destId="{85F27437-AD53-3E40-8B94-B4D379935C88}" srcOrd="0" destOrd="0" presId="urn:microsoft.com/office/officeart/2008/layout/LinedList"/>
    <dgm:cxn modelId="{EE5A40D8-A751-5240-9E78-A7CC9DFA7B81}" type="presParOf" srcId="{B9520120-A05D-644A-A550-5F0F27C015A8}" destId="{A1928451-37B3-2449-885C-E4E273DBD259}" srcOrd="1" destOrd="0" presId="urn:microsoft.com/office/officeart/2008/layout/LinedList"/>
    <dgm:cxn modelId="{33354520-5DEA-8F4E-A48A-6E8E34C79B53}" type="presParOf" srcId="{A1928451-37B3-2449-885C-E4E273DBD259}" destId="{6266263E-A650-BF48-BDE9-C3E629E8C8B4}" srcOrd="0" destOrd="0" presId="urn:microsoft.com/office/officeart/2008/layout/LinedList"/>
    <dgm:cxn modelId="{4AC76C45-028E-D14E-9BBC-3576AF8772AF}" type="presParOf" srcId="{A1928451-37B3-2449-885C-E4E273DBD259}" destId="{2C080456-F83D-D841-A965-D5F644564633}" srcOrd="1" destOrd="0" presId="urn:microsoft.com/office/officeart/2008/layout/LinedList"/>
    <dgm:cxn modelId="{7E306A76-AAA0-E54E-B099-658BD74E2305}" type="presParOf" srcId="{B9520120-A05D-644A-A550-5F0F27C015A8}" destId="{EA0D55F5-BF4F-3848-B114-CB23416B5BEB}" srcOrd="2" destOrd="0" presId="urn:microsoft.com/office/officeart/2008/layout/LinedList"/>
    <dgm:cxn modelId="{8ACAB38A-7124-6C47-BA02-B53E0ECB7AEF}" type="presParOf" srcId="{B9520120-A05D-644A-A550-5F0F27C015A8}" destId="{682BD23E-5C8D-9A46-AFEA-42064914257F}" srcOrd="3" destOrd="0" presId="urn:microsoft.com/office/officeart/2008/layout/LinedList"/>
    <dgm:cxn modelId="{DAFD84B5-1B17-E148-B7FE-12EB03C8F2AD}" type="presParOf" srcId="{682BD23E-5C8D-9A46-AFEA-42064914257F}" destId="{A11422C2-2C55-3547-BA91-12BD207A175A}" srcOrd="0" destOrd="0" presId="urn:microsoft.com/office/officeart/2008/layout/LinedList"/>
    <dgm:cxn modelId="{A3E82847-A275-BA40-9B30-6DAD219AE5B7}" type="presParOf" srcId="{682BD23E-5C8D-9A46-AFEA-42064914257F}" destId="{A2890D70-5B53-614F-A360-39393CE7415C}" srcOrd="1" destOrd="0" presId="urn:microsoft.com/office/officeart/2008/layout/LinedList"/>
    <dgm:cxn modelId="{997DCE64-870A-6D4C-8544-1A0FA7D1303A}" type="presParOf" srcId="{B9520120-A05D-644A-A550-5F0F27C015A8}" destId="{6B52CD49-6058-E343-9977-CAA1B8434D6C}" srcOrd="4" destOrd="0" presId="urn:microsoft.com/office/officeart/2008/layout/LinedList"/>
    <dgm:cxn modelId="{35B4E694-4B2A-C44F-A07D-B99C2D8B6CF2}" type="presParOf" srcId="{B9520120-A05D-644A-A550-5F0F27C015A8}" destId="{FF1076A2-C215-5344-9E74-389CD54D7593}" srcOrd="5" destOrd="0" presId="urn:microsoft.com/office/officeart/2008/layout/LinedList"/>
    <dgm:cxn modelId="{15017AA1-0CF9-F241-8906-77C4C4CF739A}" type="presParOf" srcId="{FF1076A2-C215-5344-9E74-389CD54D7593}" destId="{4FE9807E-40AB-5D4A-AC5C-4B1918477E28}" srcOrd="0" destOrd="0" presId="urn:microsoft.com/office/officeart/2008/layout/LinedList"/>
    <dgm:cxn modelId="{3AF608A0-1EAD-344D-AA29-B859F9694606}" type="presParOf" srcId="{FF1076A2-C215-5344-9E74-389CD54D7593}" destId="{50237E69-8BAE-714D-AD3F-FDA8A3792C8A}" srcOrd="1" destOrd="0" presId="urn:microsoft.com/office/officeart/2008/layout/LinedList"/>
    <dgm:cxn modelId="{2F1E2108-25D8-0B4E-AC24-26892049A2FF}" type="presParOf" srcId="{B9520120-A05D-644A-A550-5F0F27C015A8}" destId="{9D3C50B3-57F9-A345-B8BE-2053BC8927BD}" srcOrd="6" destOrd="0" presId="urn:microsoft.com/office/officeart/2008/layout/LinedList"/>
    <dgm:cxn modelId="{9B10EE5A-F218-AF42-B74A-9E41B6C9E628}" type="presParOf" srcId="{B9520120-A05D-644A-A550-5F0F27C015A8}" destId="{81651E6E-7161-BE4A-8D27-3C321EE28F7C}" srcOrd="7" destOrd="0" presId="urn:microsoft.com/office/officeart/2008/layout/LinedList"/>
    <dgm:cxn modelId="{AB77D1E0-7638-B541-ABF1-4242C3B888B3}" type="presParOf" srcId="{81651E6E-7161-BE4A-8D27-3C321EE28F7C}" destId="{85A88C9C-93FB-3843-B1B5-F37939D4E83E}" srcOrd="0" destOrd="0" presId="urn:microsoft.com/office/officeart/2008/layout/LinedList"/>
    <dgm:cxn modelId="{9AB8EFC8-4EC9-FF48-ACA6-AB5D307A8574}" type="presParOf" srcId="{81651E6E-7161-BE4A-8D27-3C321EE28F7C}" destId="{FA511B0A-0285-D64B-BF8F-8C018902593E}" srcOrd="1" destOrd="0" presId="urn:microsoft.com/office/officeart/2008/layout/LinedList"/>
    <dgm:cxn modelId="{C7F84E75-EB2B-564A-A1FC-B9DA7145D5CE}" type="presParOf" srcId="{B9520120-A05D-644A-A550-5F0F27C015A8}" destId="{4B65BD7E-E695-CA42-A045-95951BA2DB38}" srcOrd="8" destOrd="0" presId="urn:microsoft.com/office/officeart/2008/layout/LinedList"/>
    <dgm:cxn modelId="{6C3510EA-0081-8B47-AA19-F9AAB404F573}" type="presParOf" srcId="{B9520120-A05D-644A-A550-5F0F27C015A8}" destId="{7AD5EE0D-985E-DD4D-BB85-7806A75871AC}" srcOrd="9" destOrd="0" presId="urn:microsoft.com/office/officeart/2008/layout/LinedList"/>
    <dgm:cxn modelId="{8F1C75B4-B9CC-E444-B27E-87DE99D1A13F}" type="presParOf" srcId="{7AD5EE0D-985E-DD4D-BB85-7806A75871AC}" destId="{F233AD2A-11EE-304C-A74F-3D97FE6B413B}" srcOrd="0" destOrd="0" presId="urn:microsoft.com/office/officeart/2008/layout/LinedList"/>
    <dgm:cxn modelId="{E4BA8AE5-38F7-FF41-9298-22FF34308EBA}" type="presParOf" srcId="{7AD5EE0D-985E-DD4D-BB85-7806A75871AC}" destId="{3A25AF8A-F4BD-294E-AAE5-CE5B68DD44A8}" srcOrd="1" destOrd="0" presId="urn:microsoft.com/office/officeart/2008/layout/LinedList"/>
    <dgm:cxn modelId="{88C0651A-1C3A-A84C-88BB-F43881FEF702}" type="presParOf" srcId="{B9520120-A05D-644A-A550-5F0F27C015A8}" destId="{7AC4237D-3531-F94F-9A58-8D06379777C4}" srcOrd="10" destOrd="0" presId="urn:microsoft.com/office/officeart/2008/layout/LinedList"/>
    <dgm:cxn modelId="{5CB82E5A-C19C-024A-87E8-CD9596D9C4F1}" type="presParOf" srcId="{B9520120-A05D-644A-A550-5F0F27C015A8}" destId="{CE2D9A9D-7030-414D-8719-4A90ADBA82DD}" srcOrd="11" destOrd="0" presId="urn:microsoft.com/office/officeart/2008/layout/LinedList"/>
    <dgm:cxn modelId="{5DA6AA1A-2E4A-6748-8D40-7F65EFFA4640}" type="presParOf" srcId="{CE2D9A9D-7030-414D-8719-4A90ADBA82DD}" destId="{FC91CB64-D738-F04B-BA9A-5758D95D1860}" srcOrd="0" destOrd="0" presId="urn:microsoft.com/office/officeart/2008/layout/LinedList"/>
    <dgm:cxn modelId="{CD93724E-59F3-5F43-87D2-52EED149828E}" type="presParOf" srcId="{CE2D9A9D-7030-414D-8719-4A90ADBA82DD}" destId="{FAF9FCF5-DD79-9F4A-9CD7-F2350408169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60D345-2531-47D3-B3E4-341EF10A234D}">
      <dsp:nvSpPr>
        <dsp:cNvPr id="0" name=""/>
        <dsp:cNvSpPr/>
      </dsp:nvSpPr>
      <dsp:spPr>
        <a:xfrm>
          <a:off x="0" y="3399"/>
          <a:ext cx="10515600" cy="72408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2269FD8-3CB6-406F-B074-D6A73910E274}">
      <dsp:nvSpPr>
        <dsp:cNvPr id="0" name=""/>
        <dsp:cNvSpPr/>
      </dsp:nvSpPr>
      <dsp:spPr>
        <a:xfrm>
          <a:off x="219037" y="166319"/>
          <a:ext cx="398249" cy="3982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73C226F-369F-445A-A16F-F2C2A99F7503}">
      <dsp:nvSpPr>
        <dsp:cNvPr id="0" name=""/>
        <dsp:cNvSpPr/>
      </dsp:nvSpPr>
      <dsp:spPr>
        <a:xfrm>
          <a:off x="836323" y="3399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LINAC: Running for setup and BLIP</a:t>
          </a:r>
        </a:p>
      </dsp:txBody>
      <dsp:txXfrm>
        <a:off x="836323" y="3399"/>
        <a:ext cx="9679276" cy="724089"/>
      </dsp:txXfrm>
    </dsp:sp>
    <dsp:sp modelId="{8A651A77-D3B0-46FC-A18F-46D1617E50A6}">
      <dsp:nvSpPr>
        <dsp:cNvPr id="0" name=""/>
        <dsp:cNvSpPr/>
      </dsp:nvSpPr>
      <dsp:spPr>
        <a:xfrm>
          <a:off x="0" y="908511"/>
          <a:ext cx="10515600" cy="72408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6D4AD74-073B-4873-8E5C-0E53B01A193D}">
      <dsp:nvSpPr>
        <dsp:cNvPr id="0" name=""/>
        <dsp:cNvSpPr/>
      </dsp:nvSpPr>
      <dsp:spPr>
        <a:xfrm>
          <a:off x="219037" y="1071431"/>
          <a:ext cx="398249" cy="3982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868EB89-2F39-473B-B250-28195178A48D}">
      <dsp:nvSpPr>
        <dsp:cNvPr id="0" name=""/>
        <dsp:cNvSpPr/>
      </dsp:nvSpPr>
      <dsp:spPr>
        <a:xfrm>
          <a:off x="836323" y="908511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Booster Running for setup and NSRL</a:t>
          </a:r>
        </a:p>
      </dsp:txBody>
      <dsp:txXfrm>
        <a:off x="836323" y="908511"/>
        <a:ext cx="9679276" cy="724089"/>
      </dsp:txXfrm>
    </dsp:sp>
    <dsp:sp modelId="{0125A80F-35FD-48F9-9D72-14A16F139B6D}">
      <dsp:nvSpPr>
        <dsp:cNvPr id="0" name=""/>
        <dsp:cNvSpPr/>
      </dsp:nvSpPr>
      <dsp:spPr>
        <a:xfrm>
          <a:off x="0" y="1813624"/>
          <a:ext cx="10515600" cy="72408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76E73EE-46BC-48F8-8D8A-0865C7FD204F}">
      <dsp:nvSpPr>
        <dsp:cNvPr id="0" name=""/>
        <dsp:cNvSpPr/>
      </dsp:nvSpPr>
      <dsp:spPr>
        <a:xfrm>
          <a:off x="219037" y="1976544"/>
          <a:ext cx="398249" cy="3982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20BC510-BC54-4963-9DF8-63FEAA19340F}">
      <dsp:nvSpPr>
        <dsp:cNvPr id="0" name=""/>
        <dsp:cNvSpPr/>
      </dsp:nvSpPr>
      <dsp:spPr>
        <a:xfrm>
          <a:off x="836323" y="1813624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AGS/AtR Running</a:t>
          </a:r>
        </a:p>
      </dsp:txBody>
      <dsp:txXfrm>
        <a:off x="836323" y="1813624"/>
        <a:ext cx="9679276" cy="724089"/>
      </dsp:txXfrm>
    </dsp:sp>
    <dsp:sp modelId="{D45309A9-D9EB-416E-B301-7DFD1CFB30E4}">
      <dsp:nvSpPr>
        <dsp:cNvPr id="0" name=""/>
        <dsp:cNvSpPr/>
      </dsp:nvSpPr>
      <dsp:spPr>
        <a:xfrm>
          <a:off x="0" y="2718736"/>
          <a:ext cx="10515600" cy="72408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ADB1F79-FC4A-459A-B3E1-621640E242F4}">
      <dsp:nvSpPr>
        <dsp:cNvPr id="0" name=""/>
        <dsp:cNvSpPr/>
      </dsp:nvSpPr>
      <dsp:spPr>
        <a:xfrm>
          <a:off x="219037" y="2881656"/>
          <a:ext cx="398249" cy="39824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EDDE65F-922E-4505-BB45-3CCFF7858F4E}">
      <dsp:nvSpPr>
        <dsp:cNvPr id="0" name=""/>
        <dsp:cNvSpPr/>
      </dsp:nvSpPr>
      <dsp:spPr>
        <a:xfrm>
          <a:off x="836323" y="2718736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RHIC Blue, running setup</a:t>
          </a:r>
        </a:p>
      </dsp:txBody>
      <dsp:txXfrm>
        <a:off x="836323" y="2718736"/>
        <a:ext cx="9679276" cy="724089"/>
      </dsp:txXfrm>
    </dsp:sp>
    <dsp:sp modelId="{78F20CE5-D491-4EAE-B8DB-ACC75D57AA92}">
      <dsp:nvSpPr>
        <dsp:cNvPr id="0" name=""/>
        <dsp:cNvSpPr/>
      </dsp:nvSpPr>
      <dsp:spPr>
        <a:xfrm>
          <a:off x="0" y="3623848"/>
          <a:ext cx="10515600" cy="72408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0CD076E-9671-4ECB-920A-56AAF9BB4292}">
      <dsp:nvSpPr>
        <dsp:cNvPr id="0" name=""/>
        <dsp:cNvSpPr/>
      </dsp:nvSpPr>
      <dsp:spPr>
        <a:xfrm>
          <a:off x="219037" y="3786768"/>
          <a:ext cx="398249" cy="398249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BDA995F-D9F8-434E-8201-8DFAC6CAB43E}">
      <dsp:nvSpPr>
        <dsp:cNvPr id="0" name=""/>
        <dsp:cNvSpPr/>
      </dsp:nvSpPr>
      <dsp:spPr>
        <a:xfrm>
          <a:off x="836323" y="3623848"/>
          <a:ext cx="9679276" cy="7240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33" tIns="76633" rIns="76633" bIns="76633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Yellow: Cooldown</a:t>
          </a:r>
        </a:p>
      </dsp:txBody>
      <dsp:txXfrm>
        <a:off x="836323" y="3623848"/>
        <a:ext cx="9679276" cy="7240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F27437-AD53-3E40-8B94-B4D379935C88}">
      <dsp:nvSpPr>
        <dsp:cNvPr id="0" name=""/>
        <dsp:cNvSpPr/>
      </dsp:nvSpPr>
      <dsp:spPr>
        <a:xfrm>
          <a:off x="0" y="2124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66263E-A650-BF48-BDE9-C3E629E8C8B4}">
      <dsp:nvSpPr>
        <dsp:cNvPr id="0" name=""/>
        <dsp:cNvSpPr/>
      </dsp:nvSpPr>
      <dsp:spPr>
        <a:xfrm>
          <a:off x="0" y="2124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Access limited to approved jobs, some controlled.</a:t>
          </a:r>
        </a:p>
      </dsp:txBody>
      <dsp:txXfrm>
        <a:off x="0" y="2124"/>
        <a:ext cx="10515600" cy="724514"/>
      </dsp:txXfrm>
    </dsp:sp>
    <dsp:sp modelId="{EA0D55F5-BF4F-3848-B114-CB23416B5BEB}">
      <dsp:nvSpPr>
        <dsp:cNvPr id="0" name=""/>
        <dsp:cNvSpPr/>
      </dsp:nvSpPr>
      <dsp:spPr>
        <a:xfrm>
          <a:off x="0" y="726639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1422C2-2C55-3547-BA91-12BD207A175A}">
      <dsp:nvSpPr>
        <dsp:cNvPr id="0" name=""/>
        <dsp:cNvSpPr/>
      </dsp:nvSpPr>
      <dsp:spPr>
        <a:xfrm>
          <a:off x="0" y="726639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AGS &amp; Booster: am Controlled Access</a:t>
          </a:r>
        </a:p>
      </dsp:txBody>
      <dsp:txXfrm>
        <a:off x="0" y="726639"/>
        <a:ext cx="10515600" cy="724514"/>
      </dsp:txXfrm>
    </dsp:sp>
    <dsp:sp modelId="{6B52CD49-6058-E343-9977-CAA1B8434D6C}">
      <dsp:nvSpPr>
        <dsp:cNvPr id="0" name=""/>
        <dsp:cNvSpPr/>
      </dsp:nvSpPr>
      <dsp:spPr>
        <a:xfrm>
          <a:off x="0" y="1451154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E9807E-40AB-5D4A-AC5C-4B1918477E28}">
      <dsp:nvSpPr>
        <dsp:cNvPr id="0" name=""/>
        <dsp:cNvSpPr/>
      </dsp:nvSpPr>
      <dsp:spPr>
        <a:xfrm>
          <a:off x="0" y="1451154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LINAC Access- none scheduled at this time</a:t>
          </a:r>
        </a:p>
      </dsp:txBody>
      <dsp:txXfrm>
        <a:off x="0" y="1451154"/>
        <a:ext cx="10515600" cy="724514"/>
      </dsp:txXfrm>
    </dsp:sp>
    <dsp:sp modelId="{9D3C50B3-57F9-A345-B8BE-2053BC8927BD}">
      <dsp:nvSpPr>
        <dsp:cNvPr id="0" name=""/>
        <dsp:cNvSpPr/>
      </dsp:nvSpPr>
      <dsp:spPr>
        <a:xfrm>
          <a:off x="0" y="2175669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A88C9C-93FB-3843-B1B5-F37939D4E83E}">
      <dsp:nvSpPr>
        <dsp:cNvPr id="0" name=""/>
        <dsp:cNvSpPr/>
      </dsp:nvSpPr>
      <dsp:spPr>
        <a:xfrm>
          <a:off x="0" y="2175669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RHIC Access TBD, Experimental access EOB today until 1500hrs tomorrow</a:t>
          </a:r>
        </a:p>
      </dsp:txBody>
      <dsp:txXfrm>
        <a:off x="0" y="2175669"/>
        <a:ext cx="10515600" cy="724514"/>
      </dsp:txXfrm>
    </dsp:sp>
    <dsp:sp modelId="{4B65BD7E-E695-CA42-A045-95951BA2DB38}">
      <dsp:nvSpPr>
        <dsp:cNvPr id="0" name=""/>
        <dsp:cNvSpPr/>
      </dsp:nvSpPr>
      <dsp:spPr>
        <a:xfrm>
          <a:off x="0" y="2900183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33AD2A-11EE-304C-A74F-3D97FE6B413B}">
      <dsp:nvSpPr>
        <dsp:cNvPr id="0" name=""/>
        <dsp:cNvSpPr/>
      </dsp:nvSpPr>
      <dsp:spPr>
        <a:xfrm>
          <a:off x="0" y="2900183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Sectors 2&amp;4 opened early, then RFNA</a:t>
          </a:r>
        </a:p>
      </dsp:txBody>
      <dsp:txXfrm>
        <a:off x="0" y="2900183"/>
        <a:ext cx="10515600" cy="724514"/>
      </dsp:txXfrm>
    </dsp:sp>
    <dsp:sp modelId="{7AC4237D-3531-F94F-9A58-8D06379777C4}">
      <dsp:nvSpPr>
        <dsp:cNvPr id="0" name=""/>
        <dsp:cNvSpPr/>
      </dsp:nvSpPr>
      <dsp:spPr>
        <a:xfrm>
          <a:off x="0" y="3624698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1CB64-D738-F04B-BA9A-5758D95D1860}">
      <dsp:nvSpPr>
        <dsp:cNvPr id="0" name=""/>
        <dsp:cNvSpPr/>
      </dsp:nvSpPr>
      <dsp:spPr>
        <a:xfrm>
          <a:off x="0" y="3624698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Emergency power tests 1004A, 1008A, 1010A&amp;1012A</a:t>
          </a:r>
        </a:p>
      </dsp:txBody>
      <dsp:txXfrm>
        <a:off x="0" y="3624698"/>
        <a:ext cx="10515600" cy="7245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6/3/25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5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6/3/25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6/3/25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6/3/25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6/3/25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6/3/25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6/3/25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6/3/25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427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05/13/2025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43D02226-1FB9-6F8A-3ABA-E494508A65B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2500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01A9DB-47DE-C282-A4B9-091AF5C9A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/>
              <a:t>Status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20D107A-5517-7206-DD12-5DFBB6ED79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850040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41419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4FAA4-BE49-ACA5-9921-6CCA46623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Maintenance tomorrow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336CBDF-A81C-8BC9-3DE8-FBBB34A2ECB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382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855</TotalTime>
  <Words>87</Words>
  <Application>Microsoft Macintosh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Time Meeting</vt:lpstr>
      <vt:lpstr>Status</vt:lpstr>
      <vt:lpstr>Maintenance tomorrow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26</cp:revision>
  <dcterms:created xsi:type="dcterms:W3CDTF">2024-04-16T14:21:02Z</dcterms:created>
  <dcterms:modified xsi:type="dcterms:W3CDTF">2025-06-03T15:48:41Z</dcterms:modified>
</cp:coreProperties>
</file>