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4"/>
  </p:notesMasterIdLst>
  <p:sldIdLst>
    <p:sldId id="257" r:id="rId2"/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38"/>
    <p:restoredTop sz="94694"/>
  </p:normalViewPr>
  <p:slideViewPr>
    <p:cSldViewPr snapToGrid="0" snapToObjects="1">
      <p:cViewPr varScale="1">
        <p:scale>
          <a:sx n="110" d="100"/>
          <a:sy n="110" d="100"/>
        </p:scale>
        <p:origin x="176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6/10/25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1CCAF04-6C30-614D-8071-3CC683E976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6083" y="5755088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5773229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64EB6B9-C6AF-7F40-9A3F-E71E87EB2D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6083" y="574291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654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2541806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4501444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543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500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365125"/>
            <a:ext cx="11049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1500" y="1825625"/>
            <a:ext cx="1104900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8014" y="6316595"/>
            <a:ext cx="432486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100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60" y="87275"/>
            <a:ext cx="11049000" cy="646256"/>
          </a:xfrm>
        </p:spPr>
        <p:txBody>
          <a:bodyPr>
            <a:normAutofit fontScale="90000"/>
          </a:bodyPr>
          <a:lstStyle/>
          <a:p>
            <a:r>
              <a:rPr lang="en-US" dirty="0"/>
              <a:t>AGS Status: Time meeting 6/10/25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739" y="422223"/>
            <a:ext cx="7689018" cy="232097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1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Au beam for RHIC: 1.1-1.3e9 per bunch, four bunches per cycle available to RHIC</a:t>
            </a:r>
          </a:p>
          <a:p>
            <a:pPr marL="914400" lvl="1" indent="-457200"/>
            <a:r>
              <a:rPr lang="en-US" sz="1800" dirty="0"/>
              <a:t>Some further tuning necessary to suppress flattop instability and raise intensity (not unusual)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1800" dirty="0"/>
              <a:t>AGS Polarized proton work on hold during RHIC setup</a:t>
            </a:r>
          </a:p>
          <a:p>
            <a:pPr marL="457200" lvl="1" indent="0">
              <a:buNone/>
            </a:pPr>
            <a:r>
              <a:rPr lang="en-US" sz="1800" dirty="0"/>
              <a:t> </a:t>
            </a:r>
          </a:p>
          <a:p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7E4638B-7A80-8865-AC02-8B4A3190C3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" t="12540" r="4441" b="16983"/>
          <a:stretch>
            <a:fillRect/>
          </a:stretch>
        </p:blipFill>
        <p:spPr bwMode="auto">
          <a:xfrm>
            <a:off x="5268686" y="2447501"/>
            <a:ext cx="6923314" cy="423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E6D49-22FE-FD78-AF17-76810823FFA9}"/>
              </a:ext>
            </a:extLst>
          </p:cNvPr>
          <p:cNvSpPr txBox="1"/>
          <p:nvPr/>
        </p:nvSpPr>
        <p:spPr>
          <a:xfrm>
            <a:off x="9637335" y="2262835"/>
            <a:ext cx="2351926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Injector intensity (Au)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396E15-1896-2DF1-7EE5-842C881A25F9}"/>
              </a:ext>
            </a:extLst>
          </p:cNvPr>
          <p:cNvSpPr txBox="1"/>
          <p:nvPr/>
        </p:nvSpPr>
        <p:spPr>
          <a:xfrm>
            <a:off x="500744" y="3102429"/>
            <a:ext cx="46264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To maintain total AGS cycle intensities &lt;8x10</a:t>
            </a:r>
            <a:r>
              <a:rPr lang="en-US" baseline="30000" dirty="0"/>
              <a:t>9</a:t>
            </a:r>
            <a:r>
              <a:rPr lang="en-US" dirty="0"/>
              <a:t>,we would change to a merge scheme resulting in 3 bunches per AGS cycle (down from 4)</a:t>
            </a:r>
          </a:p>
        </p:txBody>
      </p:sp>
    </p:spTree>
    <p:extLst>
      <p:ext uri="{BB962C8B-B14F-4D97-AF65-F5344CB8AC3E}">
        <p14:creationId xmlns:p14="http://schemas.microsoft.com/office/powerpoint/2010/main" val="3681362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EE8EB-A4A0-E74D-02E4-2E53FAB33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" y="176280"/>
            <a:ext cx="11049000" cy="542177"/>
          </a:xfrm>
        </p:spPr>
        <p:txBody>
          <a:bodyPr>
            <a:normAutofit fontScale="90000"/>
          </a:bodyPr>
          <a:lstStyle/>
          <a:p>
            <a:r>
              <a:rPr lang="en-US" dirty="0"/>
              <a:t>RHIC Status: Time Meeting 6/10/25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43F5FE-4D3C-39C1-FEEA-CD76A9A68F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sz="10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BA32CAB4-2172-B610-73C8-4C57A0EB68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" t="10476" r="4815" b="12067"/>
          <a:stretch>
            <a:fillRect/>
          </a:stretch>
        </p:blipFill>
        <p:spPr bwMode="auto">
          <a:xfrm>
            <a:off x="5521122" y="1052065"/>
            <a:ext cx="6389225" cy="435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0B4E16-A157-9AFD-3C16-79BC044CC285}"/>
              </a:ext>
            </a:extLst>
          </p:cNvPr>
          <p:cNvSpPr txBox="1"/>
          <p:nvPr/>
        </p:nvSpPr>
        <p:spPr>
          <a:xfrm rot="16200000">
            <a:off x="6204030" y="2740553"/>
            <a:ext cx="1505540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Maintenance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952B2A-BD06-531B-A075-C3FA7907F3FA}"/>
              </a:ext>
            </a:extLst>
          </p:cNvPr>
          <p:cNvSpPr txBox="1"/>
          <p:nvPr/>
        </p:nvSpPr>
        <p:spPr>
          <a:xfrm rot="16200000">
            <a:off x="6756711" y="2740552"/>
            <a:ext cx="239488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Yellow (injection only)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73A1C696-2350-4212-BA6B-06EE001DA1AC}"/>
              </a:ext>
            </a:extLst>
          </p:cNvPr>
          <p:cNvSpPr/>
          <p:nvPr/>
        </p:nvSpPr>
        <p:spPr>
          <a:xfrm rot="16200000">
            <a:off x="9147474" y="1592311"/>
            <a:ext cx="148398" cy="1011876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77A3FE-1A11-0DBD-83C4-A284EEF8D9A2}"/>
              </a:ext>
            </a:extLst>
          </p:cNvPr>
          <p:cNvSpPr txBox="1"/>
          <p:nvPr/>
        </p:nvSpPr>
        <p:spPr>
          <a:xfrm>
            <a:off x="8306190" y="1328035"/>
            <a:ext cx="1830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Yellow transition woes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7AC050C7-EEA9-6B83-601E-2A8F81291FA6}"/>
              </a:ext>
            </a:extLst>
          </p:cNvPr>
          <p:cNvSpPr/>
          <p:nvPr/>
        </p:nvSpPr>
        <p:spPr>
          <a:xfrm rot="16200000">
            <a:off x="10902086" y="655573"/>
            <a:ext cx="201656" cy="1398181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2201C5-51F3-B419-08F3-DCFC84E80EDA}"/>
              </a:ext>
            </a:extLst>
          </p:cNvPr>
          <p:cNvSpPr txBox="1"/>
          <p:nvPr/>
        </p:nvSpPr>
        <p:spPr>
          <a:xfrm>
            <a:off x="9727611" y="768141"/>
            <a:ext cx="2287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Ramp,stores,studies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B4324B-8EDD-1B39-8129-032C502D59DF}"/>
              </a:ext>
            </a:extLst>
          </p:cNvPr>
          <p:cNvSpPr txBox="1"/>
          <p:nvPr/>
        </p:nvSpPr>
        <p:spPr>
          <a:xfrm>
            <a:off x="474562" y="1052065"/>
            <a:ext cx="5127585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Yellow delivered for injection evening of 6/5, for ramps on 6/6.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Nice work </a:t>
            </a:r>
            <a:r>
              <a:rPr lang="en-US" dirty="0" err="1"/>
              <a:t>Cryo</a:t>
            </a:r>
            <a:r>
              <a:rPr lang="en-US" dirty="0"/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Two yellow transition complications delayed successful ramps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Failure of yellow dipole feedback (controls radius at transition), restored by resetting RTDL </a:t>
            </a:r>
            <a:r>
              <a:rPr lang="en-US" dirty="0" err="1"/>
              <a:t>fec</a:t>
            </a:r>
            <a:r>
              <a:rPr lang="en-US" dirty="0"/>
              <a:t> (significant interruption).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Reversal of gamma quad lead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Development proceeding well since then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Up to 56x56, 1 - 1.3x10</a:t>
            </a:r>
            <a:r>
              <a:rPr lang="en-US" baseline="30000" dirty="0"/>
              <a:t>9</a:t>
            </a:r>
            <a:r>
              <a:rPr lang="en-US" dirty="0"/>
              <a:t>/bunch at store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Interleaving ramp development/setup and MVTX studies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Stochastic cooling setup to begin this afternoon, proceed over a few days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971204-6704-F0DC-7788-FECAE8F3D86C}"/>
              </a:ext>
            </a:extLst>
          </p:cNvPr>
          <p:cNvSpPr txBox="1"/>
          <p:nvPr/>
        </p:nvSpPr>
        <p:spPr>
          <a:xfrm>
            <a:off x="8858846" y="5443528"/>
            <a:ext cx="2889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Downtime from yellow RF, then yellow dipole</a:t>
            </a:r>
          </a:p>
        </p:txBody>
      </p:sp>
      <p:sp>
        <p:nvSpPr>
          <p:cNvPr id="13" name="Right Brace 12">
            <a:extLst>
              <a:ext uri="{FF2B5EF4-FFF2-40B4-BE49-F238E27FC236}">
                <a16:creationId xmlns:a16="http://schemas.microsoft.com/office/drawing/2014/main" id="{94085657-3BE6-1EC7-9292-4C0E6DA7EC1C}"/>
              </a:ext>
            </a:extLst>
          </p:cNvPr>
          <p:cNvSpPr/>
          <p:nvPr/>
        </p:nvSpPr>
        <p:spPr>
          <a:xfrm rot="5400000">
            <a:off x="9935388" y="5066842"/>
            <a:ext cx="148399" cy="563953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486753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Widescreen_Compressed" id="{86B1CF4A-AD3C-3042-B2A5-C69E87049FF1}" vid="{FCE94D0E-8B34-5545-ADC3-9E0BB024F5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</Template>
  <TotalTime>20501</TotalTime>
  <Words>196</Words>
  <Application>Microsoft Macintosh PowerPoint</Application>
  <PresentationFormat>Widescreen</PresentationFormat>
  <Paragraphs>26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BNL</vt:lpstr>
      <vt:lpstr>AGS Status: Time meeting 6/10/25</vt:lpstr>
      <vt:lpstr>RHIC Status: Time Meeting 6/10/25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Schoefer, Vincent</dc:creator>
  <cp:keywords/>
  <dc:description/>
  <cp:lastModifiedBy>Schoefer, Vincent</cp:lastModifiedBy>
  <cp:revision>45</cp:revision>
  <dcterms:created xsi:type="dcterms:W3CDTF">2025-03-25T17:08:08Z</dcterms:created>
  <dcterms:modified xsi:type="dcterms:W3CDTF">2025-06-10T17:34:06Z</dcterms:modified>
  <cp:category/>
</cp:coreProperties>
</file>