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9"/>
  </p:notesMasterIdLst>
  <p:sldIdLst>
    <p:sldId id="256" r:id="rId5"/>
    <p:sldId id="262" r:id="rId6"/>
    <p:sldId id="263" r:id="rId7"/>
    <p:sldId id="264" r:id="rId8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FF"/>
    <a:srgbClr val="339966"/>
    <a:srgbClr val="000066"/>
    <a:srgbClr val="006666"/>
    <a:srgbClr val="EE9F12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1D5"/>
          </a:solidFill>
        </a:fill>
      </a:tcStyle>
    </a:wholeTbl>
    <a:band2H>
      <a:tcTxStyle/>
      <a:tcStyle>
        <a:tcBdr/>
        <a:fill>
          <a:solidFill>
            <a:srgbClr val="E6E9EB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4EFCD"/>
          </a:solidFill>
        </a:fill>
      </a:tcStyle>
    </a:wholeTbl>
    <a:band2H>
      <a:tcTxStyle/>
      <a:tcStyle>
        <a:tcBdr/>
        <a:fill>
          <a:solidFill>
            <a:srgbClr val="F2F7E7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EDCC"/>
          </a:solidFill>
        </a:fill>
      </a:tcStyle>
    </a:wholeTbl>
    <a:band2H>
      <a:tcTxStyle/>
      <a:tcStyle>
        <a:tcBdr/>
        <a:fill>
          <a:solidFill>
            <a:srgbClr val="FFF6E7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57351" autoAdjust="0"/>
  </p:normalViewPr>
  <p:slideViewPr>
    <p:cSldViewPr snapToGrid="0">
      <p:cViewPr varScale="1">
        <p:scale>
          <a:sx n="101" d="100"/>
          <a:sy n="101" d="100"/>
        </p:scale>
        <p:origin x="189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4" name="Shape 124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87312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52506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8BD42A-82AD-F847-B7FD-AAC5D42759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CDC8B46-1890-D142-EE8F-3B88BEA038A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848D55F-4DA6-D035-DBFF-3D9FF3CE1BC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63196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DF9DD5-1F40-D8B1-04AF-9F2899B1E5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D7C2D0A-B551-CEA5-8400-532B25D4C0B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CD65C6F-0F54-D1CA-F651-B2FAB45AD45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51414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lick To Edit Master Title Style"/>
          <p:cNvSpPr txBox="1">
            <a:spLocks noGrp="1"/>
          </p:cNvSpPr>
          <p:nvPr>
            <p:ph type="title" hasCustomPrompt="1"/>
          </p:nvPr>
        </p:nvSpPr>
        <p:spPr>
          <a:xfrm>
            <a:off x="609880" y="2541807"/>
            <a:ext cx="7750970" cy="1947461"/>
          </a:xfrm>
          <a:prstGeom prst="rect">
            <a:avLst/>
          </a:prstGeom>
        </p:spPr>
        <p:txBody>
          <a:bodyPr anchor="t"/>
          <a:lstStyle>
            <a:lvl1pPr>
              <a:defRPr sz="4500">
                <a:solidFill>
                  <a:srgbClr val="FFFFFF"/>
                </a:solidFill>
              </a:defRPr>
            </a:lvl1pPr>
          </a:lstStyle>
          <a:p>
            <a:r>
              <a:t>Click To Edit Master Title Style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09880" y="5773230"/>
            <a:ext cx="7750970" cy="746185"/>
          </a:xfrm>
          <a:prstGeom prst="rect">
            <a:avLst/>
          </a:prstGeom>
        </p:spPr>
        <p:txBody>
          <a:bodyPr/>
          <a:lstStyle>
            <a:lvl1pPr marL="0" indent="0">
              <a:defRPr sz="1350">
                <a:solidFill>
                  <a:srgbClr val="FFFFFF"/>
                </a:solidFill>
              </a:defRPr>
            </a:lvl1pPr>
            <a:lvl2pPr marL="0" indent="342900">
              <a:buSzTx/>
              <a:buNone/>
              <a:defRPr sz="1350">
                <a:solidFill>
                  <a:srgbClr val="FFFFFF"/>
                </a:solidFill>
              </a:defRPr>
            </a:lvl2pPr>
            <a:lvl3pPr marL="0" indent="685800">
              <a:buSzTx/>
              <a:buNone/>
              <a:defRPr sz="1350">
                <a:solidFill>
                  <a:srgbClr val="FFFFFF"/>
                </a:solidFill>
              </a:defRPr>
            </a:lvl3pPr>
            <a:lvl4pPr marL="0" indent="1028700">
              <a:buSzTx/>
              <a:buNone/>
              <a:defRPr sz="1350">
                <a:solidFill>
                  <a:srgbClr val="FFFFFF"/>
                </a:solidFill>
              </a:defRPr>
            </a:lvl4pPr>
            <a:lvl5pPr marL="0" indent="1371600">
              <a:buSzTx/>
              <a:buNone/>
              <a:defRPr sz="1350"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609880" y="4501443"/>
            <a:ext cx="7750970" cy="1259608"/>
          </a:xfrm>
          <a:prstGeom prst="rect">
            <a:avLst/>
          </a:prstGeom>
        </p:spPr>
        <p:txBody>
          <a:bodyPr/>
          <a:lstStyle>
            <a:lvl1pPr marL="0" indent="0">
              <a:defRPr sz="2400">
                <a:solidFill>
                  <a:srgbClr val="FFFFFF"/>
                </a:solidFill>
              </a:defRPr>
            </a:lvl1pPr>
          </a:lstStyle>
          <a:p>
            <a:pPr marL="0" indent="0">
              <a:defRPr sz="2400"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4" name="Picture 7" descr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9562" y="5755088"/>
            <a:ext cx="2428876" cy="419101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436181" y="6298643"/>
            <a:ext cx="117019" cy="115416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_AND_TWO_COLUMN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Title Text"/>
          <p:cNvSpPr txBox="1">
            <a:spLocks noGrp="1"/>
          </p:cNvSpPr>
          <p:nvPr>
            <p:ph type="title"/>
          </p:nvPr>
        </p:nvSpPr>
        <p:spPr>
          <a:xfrm>
            <a:off x="311699" y="593367"/>
            <a:ext cx="8520602" cy="763601"/>
          </a:xfrm>
          <a:prstGeom prst="rect">
            <a:avLst/>
          </a:prstGeom>
        </p:spPr>
        <p:txBody>
          <a:bodyPr lIns="121899" tIns="121899" rIns="121899" bIns="121899" anchor="t"/>
          <a:lstStyle>
            <a:lvl1pPr defTabSz="914400">
              <a:lnSpc>
                <a:spcPct val="100000"/>
              </a:lnSpc>
              <a:defRPr sz="2700" b="0"/>
            </a:lvl1pPr>
          </a:lstStyle>
          <a:p>
            <a:r>
              <a:t>Title Text</a:t>
            </a:r>
          </a:p>
        </p:txBody>
      </p:sp>
      <p:sp>
        <p:nvSpPr>
          <p:cNvPr id="115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311699" y="1536634"/>
            <a:ext cx="3999902" cy="4555201"/>
          </a:xfrm>
          <a:prstGeom prst="rect">
            <a:avLst/>
          </a:prstGeom>
        </p:spPr>
        <p:txBody>
          <a:bodyPr lIns="121899" tIns="121899" rIns="121899" bIns="121899"/>
          <a:lstStyle>
            <a:lvl1pPr marL="410936" indent="-306161" defTabSz="914400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SzPts val="1800"/>
              <a:buFont typeface="Arial"/>
              <a:buChar char="●"/>
              <a:defRPr sz="1350">
                <a:solidFill>
                  <a:srgbClr val="595959"/>
                </a:solidFill>
              </a:defRPr>
            </a:lvl1pPr>
            <a:lvl2pPr marL="800100" indent="-342900" defTabSz="914400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SzPts val="1800"/>
              <a:buFont typeface="Arial"/>
              <a:buChar char="○"/>
              <a:defRPr sz="1350">
                <a:solidFill>
                  <a:srgbClr val="595959"/>
                </a:solidFill>
              </a:defRPr>
            </a:lvl2pPr>
            <a:lvl3pPr marL="1143000" indent="-342900" defTabSz="914400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SzPts val="1800"/>
              <a:buFont typeface="Arial"/>
              <a:buChar char="■"/>
              <a:defRPr sz="1350">
                <a:solidFill>
                  <a:srgbClr val="595959"/>
                </a:solidFill>
              </a:defRPr>
            </a:lvl3pPr>
            <a:lvl4pPr marL="1485900" indent="-342900" defTabSz="914400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SzPts val="1800"/>
              <a:buFont typeface="Arial"/>
              <a:buChar char="●"/>
              <a:defRPr sz="1350">
                <a:solidFill>
                  <a:srgbClr val="595959"/>
                </a:solidFill>
              </a:defRPr>
            </a:lvl4pPr>
            <a:lvl5pPr marL="1828800" indent="-342900" defTabSz="914400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SzPts val="1800"/>
              <a:buFont typeface="Arial"/>
              <a:buChar char="○"/>
              <a:defRPr sz="1350">
                <a:solidFill>
                  <a:srgbClr val="595959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6" name="Google Shape;23;p5"/>
          <p:cNvSpPr txBox="1">
            <a:spLocks noGrp="1"/>
          </p:cNvSpPr>
          <p:nvPr>
            <p:ph type="body" sz="half" idx="21"/>
          </p:nvPr>
        </p:nvSpPr>
        <p:spPr>
          <a:xfrm>
            <a:off x="4832400" y="1536634"/>
            <a:ext cx="3999901" cy="4555201"/>
          </a:xfrm>
          <a:prstGeom prst="rect">
            <a:avLst/>
          </a:prstGeom>
        </p:spPr>
        <p:txBody>
          <a:bodyPr lIns="121899" tIns="121899" rIns="121899" bIns="121899"/>
          <a:lstStyle>
            <a:lvl1pPr marL="410936" indent="-306161" defTabSz="914400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SzPts val="1800"/>
              <a:buFont typeface="Arial"/>
              <a:buChar char="●"/>
              <a:defRPr sz="1800">
                <a:solidFill>
                  <a:srgbClr val="595959"/>
                </a:solidFill>
              </a:defRPr>
            </a:lvl1pPr>
          </a:lstStyle>
          <a:p>
            <a:pPr marL="547914" indent="-408214" defTabSz="1219200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SzPts val="1800"/>
              <a:buFont typeface="Arial"/>
              <a:buChar char="●"/>
              <a:defRPr sz="1800">
                <a:solidFill>
                  <a:srgbClr val="595959"/>
                </a:solidFill>
              </a:defRPr>
            </a:pPr>
            <a:endParaRPr/>
          </a:p>
        </p:txBody>
      </p:sp>
      <p:sp>
        <p:nvSpPr>
          <p:cNvPr id="11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701646" y="6271716"/>
            <a:ext cx="319512" cy="416615"/>
          </a:xfrm>
          <a:prstGeom prst="rect">
            <a:avLst/>
          </a:prstGeom>
        </p:spPr>
        <p:txBody>
          <a:bodyPr lIns="121899" tIns="121899" rIns="121899" bIns="121899">
            <a:normAutofit/>
          </a:bodyPr>
          <a:lstStyle>
            <a:lvl1pPr defTabSz="914400">
              <a:defRPr sz="900">
                <a:solidFill>
                  <a:srgbClr val="595959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Slide_Print-friendly">
    <p:bg>
      <p:bgPr>
        <a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lick To Edit Master Title Style"/>
          <p:cNvSpPr txBox="1">
            <a:spLocks noGrp="1"/>
          </p:cNvSpPr>
          <p:nvPr>
            <p:ph type="title" hasCustomPrompt="1"/>
          </p:nvPr>
        </p:nvSpPr>
        <p:spPr>
          <a:xfrm>
            <a:off x="609880" y="2541807"/>
            <a:ext cx="7750970" cy="1947461"/>
          </a:xfrm>
          <a:prstGeom prst="rect">
            <a:avLst/>
          </a:prstGeom>
        </p:spPr>
        <p:txBody>
          <a:bodyPr anchor="t"/>
          <a:lstStyle>
            <a:lvl1pPr>
              <a:defRPr sz="4500"/>
            </a:lvl1pPr>
          </a:lstStyle>
          <a:p>
            <a:r>
              <a:t>Click To Edit Master Title Style</a:t>
            </a:r>
          </a:p>
        </p:txBody>
      </p:sp>
      <p:sp>
        <p:nvSpPr>
          <p:cNvPr id="2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09880" y="5773230"/>
            <a:ext cx="7750970" cy="746185"/>
          </a:xfrm>
          <a:prstGeom prst="rect">
            <a:avLst/>
          </a:prstGeom>
        </p:spPr>
        <p:txBody>
          <a:bodyPr/>
          <a:lstStyle>
            <a:lvl1pPr marL="0" indent="0">
              <a:defRPr sz="1350"/>
            </a:lvl1pPr>
            <a:lvl2pPr marL="0" indent="342900">
              <a:buSzTx/>
              <a:buNone/>
              <a:defRPr sz="1350"/>
            </a:lvl2pPr>
            <a:lvl3pPr marL="0" indent="685800">
              <a:buSzTx/>
              <a:buNone/>
              <a:defRPr sz="1350"/>
            </a:lvl3pPr>
            <a:lvl4pPr marL="0" indent="1028700">
              <a:buSzTx/>
              <a:buNone/>
              <a:defRPr sz="1350"/>
            </a:lvl4pPr>
            <a:lvl5pPr marL="0" indent="1371600">
              <a:buSzTx/>
              <a:buNone/>
              <a:defRPr sz="135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609880" y="4501443"/>
            <a:ext cx="7750970" cy="1259608"/>
          </a:xfrm>
          <a:prstGeom prst="rect">
            <a:avLst/>
          </a:prstGeom>
        </p:spPr>
        <p:txBody>
          <a:bodyPr/>
          <a:lstStyle>
            <a:lvl1pPr marL="0" indent="0">
              <a:defRPr sz="2400"/>
            </a:lvl1pPr>
          </a:lstStyle>
          <a:p>
            <a:pPr marL="0" indent="0">
              <a:defRPr sz="2400"/>
            </a:pPr>
            <a:endParaRPr/>
          </a:p>
        </p:txBody>
      </p:sp>
      <p:pic>
        <p:nvPicPr>
          <p:cNvPr id="25" name="Picture 6" descr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9562" y="5742910"/>
            <a:ext cx="2428876" cy="419101"/>
          </a:xfrm>
          <a:prstGeom prst="rect">
            <a:avLst/>
          </a:prstGeom>
          <a:ln w="12700">
            <a:miter lim="400000"/>
          </a:ln>
        </p:spPr>
      </p:pic>
      <p:sp>
        <p:nvSpPr>
          <p:cNvPr id="2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436181" y="6298643"/>
            <a:ext cx="117019" cy="115416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4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3" name="Click To Edit Master Title Style"/>
          <p:cNvSpPr txBox="1">
            <a:spLocks noGrp="1"/>
          </p:cNvSpPr>
          <p:nvPr>
            <p:ph type="title" hasCustomPrompt="1"/>
          </p:nvPr>
        </p:nvSpPr>
        <p:spPr>
          <a:xfrm>
            <a:off x="609880" y="2541807"/>
            <a:ext cx="7750970" cy="1947461"/>
          </a:xfrm>
          <a:prstGeom prst="rect">
            <a:avLst/>
          </a:prstGeom>
        </p:spPr>
        <p:txBody>
          <a:bodyPr anchor="t"/>
          <a:lstStyle>
            <a:lvl1pPr>
              <a:defRPr sz="4500">
                <a:solidFill>
                  <a:srgbClr val="FFFFFF"/>
                </a:solidFill>
              </a:defRPr>
            </a:lvl1pPr>
          </a:lstStyle>
          <a:p>
            <a:r>
              <a:t>Click To Edit Master Title Style</a:t>
            </a:r>
          </a:p>
        </p:txBody>
      </p:sp>
      <p:sp>
        <p:nvSpPr>
          <p:cNvPr id="4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09880" y="4501443"/>
            <a:ext cx="7750970" cy="1259608"/>
          </a:xfrm>
          <a:prstGeom prst="rect">
            <a:avLst/>
          </a:prstGeom>
        </p:spPr>
        <p:txBody>
          <a:bodyPr/>
          <a:lstStyle>
            <a:lvl1pPr marL="0" indent="0">
              <a:defRPr sz="1800">
                <a:solidFill>
                  <a:srgbClr val="FFFFFF"/>
                </a:solidFill>
              </a:defRPr>
            </a:lvl1pPr>
            <a:lvl2pPr marL="0" indent="342900">
              <a:buSzTx/>
              <a:buNone/>
              <a:defRPr sz="1800">
                <a:solidFill>
                  <a:srgbClr val="FFFFFF"/>
                </a:solidFill>
              </a:defRPr>
            </a:lvl2pPr>
            <a:lvl3pPr marL="0" indent="685800">
              <a:buSzTx/>
              <a:buNone/>
              <a:defRPr sz="1800">
                <a:solidFill>
                  <a:srgbClr val="FFFFFF"/>
                </a:solidFill>
              </a:defRPr>
            </a:lvl3pPr>
            <a:lvl4pPr marL="0" indent="1028700">
              <a:buSzTx/>
              <a:buNone/>
              <a:defRPr sz="1800">
                <a:solidFill>
                  <a:srgbClr val="FFFFFF"/>
                </a:solidFill>
              </a:defRPr>
            </a:lvl4pPr>
            <a:lvl5pPr marL="0" indent="1371600">
              <a:buSzTx/>
              <a:buNone/>
              <a:defRPr sz="1800"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Section Header_Print-friendly">
    <p:bg>
      <p:bgPr>
        <a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52" name="Click To Edit Master Title Style"/>
          <p:cNvSpPr txBox="1">
            <a:spLocks noGrp="1"/>
          </p:cNvSpPr>
          <p:nvPr>
            <p:ph type="title" hasCustomPrompt="1"/>
          </p:nvPr>
        </p:nvSpPr>
        <p:spPr>
          <a:xfrm>
            <a:off x="609880" y="2541807"/>
            <a:ext cx="7750970" cy="1947461"/>
          </a:xfrm>
          <a:prstGeom prst="rect">
            <a:avLst/>
          </a:prstGeom>
        </p:spPr>
        <p:txBody>
          <a:bodyPr anchor="t"/>
          <a:lstStyle>
            <a:lvl1pPr>
              <a:defRPr sz="4500"/>
            </a:lvl1pPr>
          </a:lstStyle>
          <a:p>
            <a:r>
              <a:t>Click To Edit Master Title Style</a:t>
            </a:r>
          </a:p>
        </p:txBody>
      </p:sp>
      <p:sp>
        <p:nvSpPr>
          <p:cNvPr id="5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09880" y="4501443"/>
            <a:ext cx="7750970" cy="1259608"/>
          </a:xfrm>
          <a:prstGeom prst="rect">
            <a:avLst/>
          </a:prstGeom>
        </p:spPr>
        <p:txBody>
          <a:bodyPr/>
          <a:lstStyle>
            <a:lvl1pPr marL="0" indent="0">
              <a:defRPr sz="1800"/>
            </a:lvl1pPr>
            <a:lvl2pPr marL="0" indent="342900">
              <a:buSzTx/>
              <a:buNone/>
              <a:defRPr sz="1800"/>
            </a:lvl2pPr>
            <a:lvl3pPr marL="0" indent="685800">
              <a:buSzTx/>
              <a:buNone/>
              <a:defRPr sz="1800"/>
            </a:lvl3pPr>
            <a:lvl4pPr marL="0" indent="1028700">
              <a:buSzTx/>
              <a:buNone/>
              <a:defRPr sz="1800"/>
            </a:lvl4pPr>
            <a:lvl5pPr marL="0" indent="1371600">
              <a:buSzTx/>
              <a:buNone/>
              <a:defRPr sz="1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1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428625" y="1825625"/>
            <a:ext cx="3886200" cy="4351338"/>
          </a:xfrm>
          <a:prstGeom prst="rect">
            <a:avLst/>
          </a:prstGeom>
        </p:spPr>
        <p:txBody>
          <a:bodyPr/>
          <a:lstStyle>
            <a:lvl1pPr>
              <a:buSzPct val="100000"/>
              <a:buFont typeface="Arial"/>
              <a:buChar char="•"/>
            </a:lvl1pPr>
            <a:lvl2pPr>
              <a:buFont typeface="Arial"/>
            </a:lvl2pPr>
            <a:lvl3pPr>
              <a:buFont typeface="Arial"/>
            </a:lvl3pPr>
            <a:lvl4pPr>
              <a:buFont typeface="Arial"/>
            </a:lvl4pPr>
            <a:lvl5pPr>
              <a:buFont typeface="Arial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Title Text"/>
          <p:cNvSpPr txBox="1">
            <a:spLocks noGrp="1"/>
          </p:cNvSpPr>
          <p:nvPr>
            <p:ph type="title"/>
          </p:nvPr>
        </p:nvSpPr>
        <p:spPr>
          <a:xfrm>
            <a:off x="428625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7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28625" y="1681164"/>
            <a:ext cx="3868341" cy="823913"/>
          </a:xfrm>
          <a:prstGeom prst="rect">
            <a:avLst/>
          </a:prstGeom>
        </p:spPr>
        <p:txBody>
          <a:bodyPr anchor="b"/>
          <a:lstStyle>
            <a:lvl1pPr marL="0" indent="0">
              <a:defRPr sz="1800" b="1"/>
            </a:lvl1pPr>
            <a:lvl2pPr marL="0" indent="342900">
              <a:buSzTx/>
              <a:buNone/>
              <a:defRPr sz="1800" b="1"/>
            </a:lvl2pPr>
            <a:lvl3pPr marL="0" indent="685800">
              <a:buSzTx/>
              <a:buNone/>
              <a:defRPr sz="1800" b="1"/>
            </a:lvl3pPr>
            <a:lvl4pPr marL="0" indent="1028700">
              <a:buSzTx/>
              <a:buNone/>
              <a:defRPr sz="1800" b="1"/>
            </a:lvl4pPr>
            <a:lvl5pPr marL="0" indent="1371600">
              <a:buSzTx/>
              <a:buNone/>
              <a:defRPr sz="18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1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4572000" y="1681164"/>
            <a:ext cx="3887391" cy="823913"/>
          </a:xfrm>
          <a:prstGeom prst="rect">
            <a:avLst/>
          </a:prstGeom>
        </p:spPr>
        <p:txBody>
          <a:bodyPr anchor="b"/>
          <a:lstStyle>
            <a:lvl1pPr marL="0" indent="0">
              <a:defRPr sz="2400" b="1"/>
            </a:lvl1pPr>
          </a:lstStyle>
          <a:p>
            <a:pPr marL="0" indent="0">
              <a:defRPr sz="2400" b="1"/>
            </a:pPr>
            <a:endParaRPr/>
          </a:p>
        </p:txBody>
      </p:sp>
      <p:sp>
        <p:nvSpPr>
          <p:cNvPr id="7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Title Text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9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t>Title Text</a:t>
            </a:r>
          </a:p>
        </p:txBody>
      </p:sp>
      <p:sp>
        <p:nvSpPr>
          <p:cNvPr id="95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3887390" y="987426"/>
            <a:ext cx="4629151" cy="4873625"/>
          </a:xfrm>
          <a:prstGeom prst="rect">
            <a:avLst/>
          </a:prstGeom>
        </p:spPr>
        <p:txBody>
          <a:bodyPr/>
          <a:lstStyle>
            <a:lvl1pPr>
              <a:buSzPct val="100000"/>
              <a:buFont typeface="Arial"/>
              <a:buChar char="•"/>
              <a:defRPr sz="2400"/>
            </a:lvl1pPr>
            <a:lvl2pPr marL="538843" indent="-195943">
              <a:buFont typeface="Arial"/>
              <a:defRPr sz="2400"/>
            </a:lvl2pPr>
            <a:lvl3pPr marL="914400" indent="-228600">
              <a:buFont typeface="Arial"/>
              <a:defRPr sz="2400"/>
            </a:lvl3pPr>
            <a:lvl4pPr marL="1303020" indent="-274320">
              <a:buFont typeface="Arial"/>
              <a:defRPr sz="2400"/>
            </a:lvl4pPr>
            <a:lvl5pPr marL="1645920" indent="-274320">
              <a:buFont typeface="Arial"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6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629840" y="2057400"/>
            <a:ext cx="2949179" cy="3811588"/>
          </a:xfrm>
          <a:prstGeom prst="rect">
            <a:avLst/>
          </a:prstGeom>
        </p:spPr>
        <p:txBody>
          <a:bodyPr/>
          <a:lstStyle>
            <a:lvl1pPr marL="0" indent="0">
              <a:defRPr sz="1600"/>
            </a:lvl1pPr>
          </a:lstStyle>
          <a:p>
            <a:pPr marL="0" indent="0">
              <a:defRPr sz="1600"/>
            </a:pPr>
            <a:endParaRPr/>
          </a:p>
        </p:txBody>
      </p:sp>
      <p:sp>
        <p:nvSpPr>
          <p:cNvPr id="9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Title Text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9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t>Title Text</a:t>
            </a:r>
          </a:p>
        </p:txBody>
      </p:sp>
      <p:sp>
        <p:nvSpPr>
          <p:cNvPr id="105" name="Picture Placeholder 2"/>
          <p:cNvSpPr>
            <a:spLocks noGrp="1"/>
          </p:cNvSpPr>
          <p:nvPr>
            <p:ph type="pic" sz="half" idx="21"/>
          </p:nvPr>
        </p:nvSpPr>
        <p:spPr>
          <a:xfrm>
            <a:off x="3887390" y="987426"/>
            <a:ext cx="462915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0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29841" y="2057400"/>
            <a:ext cx="2949179" cy="3811588"/>
          </a:xfrm>
          <a:prstGeom prst="rect">
            <a:avLst/>
          </a:prstGeom>
        </p:spPr>
        <p:txBody>
          <a:bodyPr/>
          <a:lstStyle>
            <a:lvl1pPr marL="0" indent="0">
              <a:defRPr sz="1200"/>
            </a:lvl1pPr>
            <a:lvl2pPr marL="0" indent="342900">
              <a:buSzTx/>
              <a:buNone/>
              <a:defRPr sz="1200"/>
            </a:lvl2pPr>
            <a:lvl3pPr marL="0" indent="685800">
              <a:buSzTx/>
              <a:buNone/>
              <a:defRPr sz="1200"/>
            </a:lvl3pPr>
            <a:lvl4pPr marL="0" indent="1028700">
              <a:buSzTx/>
              <a:buNone/>
              <a:defRPr sz="1200"/>
            </a:lvl4pPr>
            <a:lvl5pPr marL="0" indent="1371600">
              <a:buSzTx/>
              <a:buNone/>
              <a:defRPr sz="1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428625" y="365126"/>
            <a:ext cx="828675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428625" y="1825625"/>
            <a:ext cx="8286750" cy="42071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598356" y="6441450"/>
            <a:ext cx="117020" cy="115416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ctr">
            <a:spAutoFit/>
          </a:bodyPr>
          <a:lstStyle>
            <a:lvl1pPr algn="r">
              <a:defRPr sz="75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9" r:id="rId9"/>
    <p:sldLayoutId id="2147483660" r:id="rId10"/>
  </p:sldLayoutIdLst>
  <p:transition spd="med"/>
  <p:hf hdr="0" ftr="0" dt="0"/>
  <p:txStyles>
    <p:titleStyle>
      <a:lvl1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lvl1pPr marL="171450" marR="0" indent="-171450" algn="l" defTabSz="685800" rtl="0" latinLnBrk="0">
        <a:lnSpc>
          <a:spcPct val="90000"/>
        </a:lnSpc>
        <a:spcBef>
          <a:spcPts val="750"/>
        </a:spcBef>
        <a:spcAft>
          <a:spcPts val="0"/>
        </a:spcAft>
        <a:buClrTx/>
        <a:buSzTx/>
        <a:buFontTx/>
        <a:buNone/>
        <a:tabLst/>
        <a:defRPr sz="21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542925" marR="0" indent="-200025" algn="l" defTabSz="685800" rtl="0" latinLnBrk="0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Tx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925829" marR="0" indent="-240029" algn="l" defTabSz="685800" rtl="0" latinLnBrk="0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Tx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1295400" marR="0" indent="-266700" algn="l" defTabSz="685800" rtl="0" latinLnBrk="0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Tx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1638300" marR="0" indent="-266700" algn="l" defTabSz="685800" rtl="0" latinLnBrk="0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Tx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1981200" marR="0" indent="-266700" algn="l" defTabSz="685800" rtl="0" latinLnBrk="0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Tx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2324100" marR="0" indent="-266700" algn="l" defTabSz="685800" rtl="0" latinLnBrk="0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Tx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2667000" marR="0" indent="-266700" algn="l" defTabSz="685800" rtl="0" latinLnBrk="0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Tx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3009900" marR="0" indent="-266700" algn="l" defTabSz="685800" rtl="0" latinLnBrk="0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Tx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5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34290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5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68580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5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02870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5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37160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5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171450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5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205740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5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240030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5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274320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5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PHENIX status"/>
          <p:cNvSpPr txBox="1">
            <a:spLocks noGrp="1"/>
          </p:cNvSpPr>
          <p:nvPr>
            <p:ph type="ctrTitle"/>
          </p:nvPr>
        </p:nvSpPr>
        <p:spPr>
          <a:xfrm>
            <a:off x="609880" y="2527861"/>
            <a:ext cx="7750970" cy="1460596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sPHENIX status</a:t>
            </a:r>
          </a:p>
        </p:txBody>
      </p:sp>
      <p:sp>
        <p:nvSpPr>
          <p:cNvPr id="127" name="RHC time meeting &amp; RHIC coordination meeting…"/>
          <p:cNvSpPr txBox="1">
            <a:spLocks noGrp="1"/>
          </p:cNvSpPr>
          <p:nvPr>
            <p:ph type="subTitle" sz="quarter" idx="1"/>
          </p:nvPr>
        </p:nvSpPr>
        <p:spPr>
          <a:xfrm>
            <a:off x="609880" y="5101447"/>
            <a:ext cx="7750970" cy="559639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Time M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eeting</a:t>
            </a:r>
          </a:p>
          <a:p>
            <a:r>
              <a:rPr 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June</a:t>
            </a:r>
            <a:r>
              <a:rPr sz="1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sz="180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8" name="Text Placeholder 4"/>
          <p:cNvSpPr>
            <a:spLocks noGrp="1"/>
          </p:cNvSpPr>
          <p:nvPr>
            <p:ph type="body" idx="21"/>
          </p:nvPr>
        </p:nvSpPr>
        <p:spPr>
          <a:xfrm>
            <a:off x="609880" y="3811851"/>
            <a:ext cx="7750970" cy="94470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>
            <a:noAutofit/>
          </a:bodyPr>
          <a:lstStyle/>
          <a:p>
            <a:pPr>
              <a:defRPr sz="2400">
                <a:solidFill>
                  <a:srgbClr val="FFFFFF"/>
                </a:solidFill>
              </a:defRPr>
            </a:pP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Kin Yip</a:t>
            </a:r>
          </a:p>
          <a:p>
            <a:pPr>
              <a:defRPr sz="2400">
                <a:solidFill>
                  <a:srgbClr val="FFFFFF"/>
                </a:solidFill>
              </a:defRPr>
            </a:pP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sPHENIX Director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Operations 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BEF1027-B48D-2F12-EBDA-C2C3773962B6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6500300" y="6298643"/>
            <a:ext cx="52900" cy="115416"/>
          </a:xfrm>
        </p:spPr>
        <p:txBody>
          <a:bodyPr/>
          <a:lstStyle/>
          <a:p>
            <a:fld id="{86CB4B4D-7CA3-9044-876B-883B54F8677D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CEC9D7-B739-976E-7F22-820A2C2A0A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326" y="749550"/>
            <a:ext cx="3497473" cy="5867398"/>
          </a:xfrm>
          <a:solidFill>
            <a:schemeClr val="bg1"/>
          </a:solidFill>
        </p:spPr>
        <p:txBody>
          <a:bodyPr>
            <a:normAutofit fontScale="92500" lnSpcReduction="10000"/>
          </a:bodyPr>
          <a:lstStyle/>
          <a:p>
            <a:pPr marL="347472" indent="-347472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300" kern="100" dirty="0">
                <a:solidFill>
                  <a:srgbClr val="0000FF"/>
                </a:solidFill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Thanks C-AD for all the works leading to this point.</a:t>
            </a:r>
          </a:p>
          <a:p>
            <a:pPr marL="347472" indent="-347472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300" kern="100" dirty="0">
              <a:solidFill>
                <a:srgbClr val="0000FF"/>
              </a:solidFill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7472" indent="-347472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300" kern="100" dirty="0">
                <a:solidFill>
                  <a:srgbClr val="0000FF"/>
                </a:solidFill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As the collisions “arrived” on Monday &lt;~ 2 am, </a:t>
            </a:r>
            <a:r>
              <a:rPr lang="en-US" sz="2300" kern="100" dirty="0" err="1">
                <a:solidFill>
                  <a:srgbClr val="0000FF"/>
                </a:solidFill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sPHENIX</a:t>
            </a:r>
            <a:r>
              <a:rPr lang="en-US" sz="2300" kern="100" dirty="0">
                <a:solidFill>
                  <a:srgbClr val="0000FF"/>
                </a:solidFill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Control Room started to set up and time in the detectors.</a:t>
            </a:r>
          </a:p>
          <a:p>
            <a:pPr marL="347472" indent="-347472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300" kern="1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7472" indent="-347472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3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MBD and calorimeters were timed in around 3 AM.</a:t>
            </a:r>
          </a:p>
          <a:p>
            <a:pPr marL="347472" indent="-347472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3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7472" indent="-347472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3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 detector subsystem have taken data together Monday evening; beam tuning continues.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CC3E11-0D1E-9781-2E20-100133909B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046" y="-34388"/>
            <a:ext cx="9039225" cy="865064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Collisions at </a:t>
            </a:r>
            <a:r>
              <a:rPr lang="en-US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sPHENIX</a:t>
            </a:r>
            <a:endParaRPr lang="en-US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44A497-56EB-005D-2F93-2E106305CD0E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 flipH="1">
            <a:off x="9009386" y="6711526"/>
            <a:ext cx="52899" cy="115416"/>
          </a:xfrm>
        </p:spPr>
        <p:txBody>
          <a:bodyPr/>
          <a:lstStyle/>
          <a:p>
            <a:fld id="{86CB4B4D-7CA3-9044-876B-883B54F8677D}" type="slidenum">
              <a:rPr lang="en-US" smtClean="0"/>
              <a:t>2</a:t>
            </a:fld>
            <a:endParaRPr lang="en-US" dirty="0"/>
          </a:p>
        </p:txBody>
      </p:sp>
      <p:pic>
        <p:nvPicPr>
          <p:cNvPr id="8" name="Picture 7" descr="Chart, histogram&#10;&#10;AI-generated content may be incorrect.">
            <a:extLst>
              <a:ext uri="{FF2B5EF4-FFF2-40B4-BE49-F238E27FC236}">
                <a16:creationId xmlns:a16="http://schemas.microsoft.com/office/drawing/2014/main" id="{36535458-F5FB-4509-6BEF-EA960E7CCE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5436" y="783051"/>
            <a:ext cx="5116849" cy="5867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433319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E86567-C61A-8DF7-2511-4BFE98E218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iagram&#10;&#10;AI-generated content may be incorrect.">
            <a:extLst>
              <a:ext uri="{FF2B5EF4-FFF2-40B4-BE49-F238E27FC236}">
                <a16:creationId xmlns:a16="http://schemas.microsoft.com/office/drawing/2014/main" id="{8C7CEC09-67E8-BF41-4CC6-2D13EE3226F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076" y="2133601"/>
            <a:ext cx="2843784" cy="2313587"/>
          </a:xfrm>
          <a:prstGeom prst="rect">
            <a:avLst/>
          </a:prstGeom>
        </p:spPr>
      </p:pic>
      <p:pic>
        <p:nvPicPr>
          <p:cNvPr id="9" name="Picture 8" descr="Graphical user interface, application&#10;&#10;AI-generated content may be incorrect.">
            <a:extLst>
              <a:ext uri="{FF2B5EF4-FFF2-40B4-BE49-F238E27FC236}">
                <a16:creationId xmlns:a16="http://schemas.microsoft.com/office/drawing/2014/main" id="{4516A9F8-22D3-6A20-03A3-955AEBEE73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1089" y="2076450"/>
            <a:ext cx="5933917" cy="455295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C68AFF-1723-21AF-2F7F-1C518E23DC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1356" y="594988"/>
            <a:ext cx="8474019" cy="1435430"/>
          </a:xfrm>
          <a:noFill/>
        </p:spPr>
        <p:txBody>
          <a:bodyPr>
            <a:normAutofit/>
          </a:bodyPr>
          <a:lstStyle/>
          <a:p>
            <a:pPr marL="347472" indent="-347472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3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MVTX background studies with C-AD have also started with input from the donuts and ZDC, in collisions and single yellow beam, running with streaming and triggered modes.</a:t>
            </a:r>
            <a:endParaRPr lang="en-US" altLang="zh-TW" sz="2500" kern="100" dirty="0">
              <a:solidFill>
                <a:srgbClr val="0000FF"/>
              </a:solidFill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</a:pPr>
            <a:endParaRPr lang="en-US" altLang="zh-TW" sz="2500" kern="100" dirty="0">
              <a:solidFill>
                <a:srgbClr val="C00000"/>
              </a:solidFill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55B236-B4EB-B237-45CF-C8018184FED0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 flipH="1">
            <a:off x="9009386" y="6587701"/>
            <a:ext cx="52899" cy="115416"/>
          </a:xfrm>
        </p:spPr>
        <p:txBody>
          <a:bodyPr/>
          <a:lstStyle/>
          <a:p>
            <a:fld id="{86CB4B4D-7CA3-9044-876B-883B54F8677D}" type="slidenum">
              <a:rPr lang="en-US" smtClean="0"/>
              <a:t>3</a:t>
            </a:fld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4667271-A530-4676-D79F-D1CF8C50026B}"/>
              </a:ext>
            </a:extLst>
          </p:cNvPr>
          <p:cNvSpPr txBox="1"/>
          <p:nvPr/>
        </p:nvSpPr>
        <p:spPr>
          <a:xfrm>
            <a:off x="5657850" y="4318042"/>
            <a:ext cx="1252905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Inner donuts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C00000"/>
              </a:solidFill>
              <a:effectLst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2D034CC-DD95-9124-C961-7A525AF3197C}"/>
              </a:ext>
            </a:extLst>
          </p:cNvPr>
          <p:cNvSpPr txBox="1"/>
          <p:nvPr/>
        </p:nvSpPr>
        <p:spPr>
          <a:xfrm>
            <a:off x="5572932" y="2787070"/>
            <a:ext cx="1291377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Outer donuts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C00000"/>
              </a:solidFill>
              <a:effectLst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BA35552-CC53-CFF9-C6A2-A62708CD1AD0}"/>
              </a:ext>
            </a:extLst>
          </p:cNvPr>
          <p:cNvSpPr txBox="1"/>
          <p:nvPr/>
        </p:nvSpPr>
        <p:spPr>
          <a:xfrm>
            <a:off x="5629275" y="5832517"/>
            <a:ext cx="720708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ZDC’s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000D7B43-935A-F57A-DE34-02FAA9AD7004}"/>
              </a:ext>
            </a:extLst>
          </p:cNvPr>
          <p:cNvSpPr txBox="1">
            <a:spLocks/>
          </p:cNvSpPr>
          <p:nvPr/>
        </p:nvSpPr>
        <p:spPr>
          <a:xfrm>
            <a:off x="107996" y="-53438"/>
            <a:ext cx="9039225" cy="8650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>
            <a:lvl1pPr marL="0" marR="0" indent="0" algn="l" defTabSz="6858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00" b="1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indent="0" algn="l" defTabSz="6858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00" b="1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0" algn="l" defTabSz="6858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00" b="1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0" algn="l" defTabSz="6858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00" b="1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0" algn="l" defTabSz="6858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00" b="1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0" algn="l" defTabSz="6858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00" b="1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0" algn="l" defTabSz="6858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00" b="1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0" algn="l" defTabSz="6858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00" b="1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0" algn="l" defTabSz="6858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00" b="1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hangingPunct="1"/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Collisions at </a:t>
            </a:r>
            <a:r>
              <a:rPr lang="en-US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sPHENIX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(cont.)</a:t>
            </a:r>
          </a:p>
        </p:txBody>
      </p:sp>
      <p:pic>
        <p:nvPicPr>
          <p:cNvPr id="4" name="Picture 3" descr="Diagram&#10;&#10;AI-generated content may be incorrect.">
            <a:extLst>
              <a:ext uri="{FF2B5EF4-FFF2-40B4-BE49-F238E27FC236}">
                <a16:creationId xmlns:a16="http://schemas.microsoft.com/office/drawing/2014/main" id="{24F28FD8-3871-DBB9-C003-96303360060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35" y="4499017"/>
            <a:ext cx="2843593" cy="231343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87D9D35-D0B5-63A3-7091-887469259DF1}"/>
              </a:ext>
            </a:extLst>
          </p:cNvPr>
          <p:cNvSpPr txBox="1"/>
          <p:nvPr/>
        </p:nvSpPr>
        <p:spPr>
          <a:xfrm>
            <a:off x="787131" y="1920360"/>
            <a:ext cx="1611978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Streaming mode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ACDE362-01CD-8451-6DA5-A0136D2126DB}"/>
              </a:ext>
            </a:extLst>
          </p:cNvPr>
          <p:cNvSpPr txBox="1"/>
          <p:nvPr/>
        </p:nvSpPr>
        <p:spPr>
          <a:xfrm>
            <a:off x="796656" y="4320660"/>
            <a:ext cx="1573506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Triggered mode</a:t>
            </a:r>
          </a:p>
        </p:txBody>
      </p:sp>
      <p:sp>
        <p:nvSpPr>
          <p:cNvPr id="2" name="AutoShape 2">
            <a:extLst>
              <a:ext uri="{FF2B5EF4-FFF2-40B4-BE49-F238E27FC236}">
                <a16:creationId xmlns:a16="http://schemas.microsoft.com/office/drawing/2014/main" id="{A882FD71-BB06-F7CC-61B5-D33223595C0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231619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F3A38C-4C40-FDD2-0CD4-CAD41A5CD6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5E709B-9525-9C77-8A32-9BD8D4EFD745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 flipH="1">
            <a:off x="9009386" y="6587701"/>
            <a:ext cx="52899" cy="115416"/>
          </a:xfrm>
        </p:spPr>
        <p:txBody>
          <a:bodyPr/>
          <a:lstStyle/>
          <a:p>
            <a:fld id="{86CB4B4D-7CA3-9044-876B-883B54F8677D}" type="slidenum">
              <a:rPr lang="en-US" smtClean="0"/>
              <a:t>4</a:t>
            </a:fld>
            <a:endParaRPr lang="en-US" dirty="0"/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3E9E5F68-993B-CE6C-2BEF-174CB44A1AA8}"/>
              </a:ext>
            </a:extLst>
          </p:cNvPr>
          <p:cNvSpPr txBox="1">
            <a:spLocks/>
          </p:cNvSpPr>
          <p:nvPr/>
        </p:nvSpPr>
        <p:spPr>
          <a:xfrm>
            <a:off x="107996" y="-53438"/>
            <a:ext cx="9039225" cy="8650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>
            <a:lvl1pPr marL="0" marR="0" indent="0" algn="l" defTabSz="6858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00" b="1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indent="0" algn="l" defTabSz="6858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00" b="1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0" algn="l" defTabSz="6858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00" b="1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0" algn="l" defTabSz="6858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00" b="1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0" algn="l" defTabSz="6858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00" b="1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0" algn="l" defTabSz="6858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00" b="1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0" algn="l" defTabSz="6858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00" b="1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0" algn="l" defTabSz="6858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00" b="1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0" algn="l" defTabSz="6858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00" b="1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hangingPunct="1"/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Collisions at </a:t>
            </a:r>
            <a:r>
              <a:rPr lang="en-US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sPHENIX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(cont.)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8238DB05-9471-88D1-32DA-E318A2C663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25" y="1104900"/>
            <a:ext cx="5943600" cy="575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3B4D3D-6FD4-13E9-60C9-8A88E40789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0598" y="737863"/>
            <a:ext cx="8474019" cy="2224412"/>
          </a:xfrm>
          <a:noFill/>
        </p:spPr>
        <p:txBody>
          <a:bodyPr>
            <a:normAutofit/>
          </a:bodyPr>
          <a:lstStyle/>
          <a:p>
            <a:pPr marL="342900" indent="-34290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First collision after TPC HV power supply system upgrade.</a:t>
            </a:r>
          </a:p>
        </p:txBody>
      </p:sp>
    </p:spTree>
    <p:extLst>
      <p:ext uri="{BB962C8B-B14F-4D97-AF65-F5344CB8AC3E}">
        <p14:creationId xmlns:p14="http://schemas.microsoft.com/office/powerpoint/2010/main" val="1074585842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BNL">
  <a:themeElements>
    <a:clrScheme name="BNL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105C78"/>
      </a:accent1>
      <a:accent2>
        <a:srgbClr val="00ADDC"/>
      </a:accent2>
      <a:accent3>
        <a:srgbClr val="B2D33B"/>
      </a:accent3>
      <a:accent4>
        <a:srgbClr val="F68B1F"/>
      </a:accent4>
      <a:accent5>
        <a:srgbClr val="B72467"/>
      </a:accent5>
      <a:accent6>
        <a:srgbClr val="FFCD34"/>
      </a:accent6>
      <a:hlink>
        <a:srgbClr val="0000FF"/>
      </a:hlink>
      <a:folHlink>
        <a:srgbClr val="FF00FF"/>
      </a:folHlink>
    </a:clrScheme>
    <a:fontScheme name="BNL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BN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BNL">
  <a:themeElements>
    <a:clrScheme name="BNL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105C78"/>
      </a:accent1>
      <a:accent2>
        <a:srgbClr val="00ADDC"/>
      </a:accent2>
      <a:accent3>
        <a:srgbClr val="B2D33B"/>
      </a:accent3>
      <a:accent4>
        <a:srgbClr val="F68B1F"/>
      </a:accent4>
      <a:accent5>
        <a:srgbClr val="B72467"/>
      </a:accent5>
      <a:accent6>
        <a:srgbClr val="FFCD34"/>
      </a:accent6>
      <a:hlink>
        <a:srgbClr val="0000FF"/>
      </a:hlink>
      <a:folHlink>
        <a:srgbClr val="FF00FF"/>
      </a:folHlink>
    </a:clrScheme>
    <a:fontScheme name="BNL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BN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E72DF185586794B9FD90DFA27274EE3" ma:contentTypeVersion="19" ma:contentTypeDescription="Create a new document." ma:contentTypeScope="" ma:versionID="6b5c440b9e1a4f3bdd077bc4993ce17d">
  <xsd:schema xmlns:xsd="http://www.w3.org/2001/XMLSchema" xmlns:xs="http://www.w3.org/2001/XMLSchema" xmlns:p="http://schemas.microsoft.com/office/2006/metadata/properties" xmlns:ns2="46d32cf5-67aa-4169-8b5a-b88b5954077c" xmlns:ns3="a15366be-a11d-406f-97c0-25efe51bccc8" xmlns:ns4="3bfd71d5-c7ac-4dca-b865-a609d1eb4074" targetNamespace="http://schemas.microsoft.com/office/2006/metadata/properties" ma:root="true" ma:fieldsID="04ea1c653435450ae8f27b81b248e8d7" ns2:_="" ns3:_="" ns4:_="">
    <xsd:import namespace="46d32cf5-67aa-4169-8b5a-b88b5954077c"/>
    <xsd:import namespace="a15366be-a11d-406f-97c0-25efe51bccc8"/>
    <xsd:import namespace="3bfd71d5-c7ac-4dca-b865-a609d1eb407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Date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MediaServiceSearchProperties" minOccurs="0"/>
                <xsd:element ref="ns2:lcf76f155ced4ddcb4097134ff3c332f" minOccurs="0"/>
                <xsd:element ref="ns4:TaxCatchAll" minOccurs="0"/>
                <xsd:element ref="ns2:MediaServiceDateTaken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6d32cf5-67aa-4169-8b5a-b88b5954077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Date" ma:index="12" nillable="true" ma:displayName="Date" ma:default="[today]" ma:format="DateTime" ma:internalName="Date">
      <xsd:simpleType>
        <xsd:restriction base="dms:DateTim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a325a567-783b-4eae-ad25-f71283ef2f6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2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15366be-a11d-406f-97c0-25efe51bccc8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fd71d5-c7ac-4dca-b865-a609d1eb4074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c51bce98-7737-4717-bdeb-0f7fab7ce19e}" ma:internalName="TaxCatchAll" ma:showField="CatchAllData" ma:web="a15366be-a11d-406f-97c0-25efe51bccc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ate xmlns="46d32cf5-67aa-4169-8b5a-b88b5954077c">2024-02-21T14:12:02+00:00</Date>
    <lcf76f155ced4ddcb4097134ff3c332f xmlns="46d32cf5-67aa-4169-8b5a-b88b5954077c">
      <Terms xmlns="http://schemas.microsoft.com/office/infopath/2007/PartnerControls"/>
    </lcf76f155ced4ddcb4097134ff3c332f>
    <TaxCatchAll xmlns="3bfd71d5-c7ac-4dca-b865-a609d1eb4074" xsi:nil="true"/>
  </documentManagement>
</p:properties>
</file>

<file path=customXml/itemProps1.xml><?xml version="1.0" encoding="utf-8"?>
<ds:datastoreItem xmlns:ds="http://schemas.openxmlformats.org/officeDocument/2006/customXml" ds:itemID="{E86F2207-6B5B-489E-9C4F-A860AF0407E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E9AE2C4-B681-4EA4-B8C9-3FD150EAF89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6d32cf5-67aa-4169-8b5a-b88b5954077c"/>
    <ds:schemaRef ds:uri="a15366be-a11d-406f-97c0-25efe51bccc8"/>
    <ds:schemaRef ds:uri="3bfd71d5-c7ac-4dca-b865-a609d1eb407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67FC6D0-1318-4919-89B5-CF65DF79CEF6}">
  <ds:schemaRefs>
    <ds:schemaRef ds:uri="46d32cf5-67aa-4169-8b5a-b88b5954077c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http://purl.org/dc/dcmitype/"/>
    <ds:schemaRef ds:uri="3bfd71d5-c7ac-4dca-b865-a609d1eb4074"/>
    <ds:schemaRef ds:uri="a15366be-a11d-406f-97c0-25efe51bccc8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46307</TotalTime>
  <Words>144</Words>
  <Application>Microsoft Office PowerPoint</Application>
  <PresentationFormat>On-screen Show (4:3)</PresentationFormat>
  <Paragraphs>26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Times New Roman</vt:lpstr>
      <vt:lpstr>BNL</vt:lpstr>
      <vt:lpstr>sPHENIX status</vt:lpstr>
      <vt:lpstr>Collisions at sPHENIX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Time Meeting on May. 6, 2025</dc:title>
  <cp:lastModifiedBy>Yip, Kin</cp:lastModifiedBy>
  <cp:revision>486</cp:revision>
  <dcterms:modified xsi:type="dcterms:W3CDTF">2025-06-10T16:54:04Z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0x0101009E72DF185586794B9FD90DFA27274EE3</vt:lpwstr>
  </property>
  <property fmtid="{D5CDD505-2E9C-101B-9397-08002B2CF9AE}" pid="3" name="MediaServiceImageTags">
    <vt:lpwstr/>
  </property>
</Properties>
</file>