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2"/>
  </p:notesMasterIdLst>
  <p:sldIdLst>
    <p:sldId id="362" r:id="rId5"/>
    <p:sldId id="364" r:id="rId6"/>
    <p:sldId id="356" r:id="rId7"/>
    <p:sldId id="360" r:id="rId8"/>
    <p:sldId id="357" r:id="rId9"/>
    <p:sldId id="361" r:id="rId10"/>
    <p:sldId id="363" r:id="rId11"/>
    <p:sldId id="365" r:id="rId12"/>
    <p:sldId id="318" r:id="rId13"/>
    <p:sldId id="345" r:id="rId14"/>
    <p:sldId id="339" r:id="rId15"/>
    <p:sldId id="306" r:id="rId16"/>
    <p:sldId id="355" r:id="rId17"/>
    <p:sldId id="358" r:id="rId18"/>
    <p:sldId id="359" r:id="rId19"/>
    <p:sldId id="354" r:id="rId20"/>
    <p:sldId id="304" r:id="rId21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C1427-7949-4E22-A238-7A2BF9C7EEDC}" v="43" dt="2025-06-10T16:32:23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8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777C1427-7949-4E22-A238-7A2BF9C7EEDC}"/>
    <pc:docChg chg="undo custSel addSld modSld sldOrd">
      <pc:chgData name="Marr, Gregory" userId="3561ba5d-ecd2-4074-b30a-c8c766e651bb" providerId="ADAL" clId="{777C1427-7949-4E22-A238-7A2BF9C7EEDC}" dt="2025-06-10T16:38:18.449" v="1464" actId="1076"/>
      <pc:docMkLst>
        <pc:docMk/>
      </pc:docMkLst>
      <pc:sldChg chg="modSp mod">
        <pc:chgData name="Marr, Gregory" userId="3561ba5d-ecd2-4074-b30a-c8c766e651bb" providerId="ADAL" clId="{777C1427-7949-4E22-A238-7A2BF9C7EEDC}" dt="2025-06-10T16:24:49.764" v="1434" actId="20577"/>
        <pc:sldMkLst>
          <pc:docMk/>
          <pc:sldMk cId="3919863926" sldId="306"/>
        </pc:sldMkLst>
        <pc:spChg chg="mod">
          <ac:chgData name="Marr, Gregory" userId="3561ba5d-ecd2-4074-b30a-c8c766e651bb" providerId="ADAL" clId="{777C1427-7949-4E22-A238-7A2BF9C7EEDC}" dt="2025-06-10T16:24:49.764" v="1434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777C1427-7949-4E22-A238-7A2BF9C7EEDC}" dt="2025-06-10T15:37:59.749" v="190" actId="20577"/>
        <pc:sldMkLst>
          <pc:docMk/>
          <pc:sldMk cId="1351841527" sldId="318"/>
        </pc:sldMkLst>
        <pc:spChg chg="mod">
          <ac:chgData name="Marr, Gregory" userId="3561ba5d-ecd2-4074-b30a-c8c766e651bb" providerId="ADAL" clId="{777C1427-7949-4E22-A238-7A2BF9C7EEDC}" dt="2025-06-10T15:37:59.749" v="190" actId="20577"/>
          <ac:spMkLst>
            <pc:docMk/>
            <pc:sldMk cId="1351841527" sldId="318"/>
            <ac:spMk id="4" creationId="{40F1692A-327B-4A38-A46D-758905412178}"/>
          </ac:spMkLst>
        </pc:spChg>
        <pc:picChg chg="del">
          <ac:chgData name="Marr, Gregory" userId="3561ba5d-ecd2-4074-b30a-c8c766e651bb" providerId="ADAL" clId="{777C1427-7949-4E22-A238-7A2BF9C7EEDC}" dt="2025-06-10T14:47:06.304" v="46" actId="478"/>
          <ac:picMkLst>
            <pc:docMk/>
            <pc:sldMk cId="1351841527" sldId="318"/>
            <ac:picMk id="6" creationId="{E5A8A515-98BB-EB3F-2945-44881ED18A86}"/>
          </ac:picMkLst>
        </pc:picChg>
        <pc:picChg chg="add mod">
          <ac:chgData name="Marr, Gregory" userId="3561ba5d-ecd2-4074-b30a-c8c766e651bb" providerId="ADAL" clId="{777C1427-7949-4E22-A238-7A2BF9C7EEDC}" dt="2025-06-10T14:47:32.672" v="59" actId="14100"/>
          <ac:picMkLst>
            <pc:docMk/>
            <pc:sldMk cId="1351841527" sldId="318"/>
            <ac:picMk id="7" creationId="{C4483F09-DC7D-ED4C-4D44-195A090BF69C}"/>
          </ac:picMkLst>
        </pc:picChg>
      </pc:sldChg>
      <pc:sldChg chg="addSp delSp modSp mod">
        <pc:chgData name="Marr, Gregory" userId="3561ba5d-ecd2-4074-b30a-c8c766e651bb" providerId="ADAL" clId="{777C1427-7949-4E22-A238-7A2BF9C7EEDC}" dt="2025-06-10T16:16:42.542" v="1161" actId="20577"/>
        <pc:sldMkLst>
          <pc:docMk/>
          <pc:sldMk cId="1336046822" sldId="339"/>
        </pc:sldMkLst>
        <pc:spChg chg="mod">
          <ac:chgData name="Marr, Gregory" userId="3561ba5d-ecd2-4074-b30a-c8c766e651bb" providerId="ADAL" clId="{777C1427-7949-4E22-A238-7A2BF9C7EEDC}" dt="2025-06-10T16:16:42.542" v="1161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777C1427-7949-4E22-A238-7A2BF9C7EEDC}" dt="2025-06-10T15:35:51.400" v="172" actId="478"/>
          <ac:picMkLst>
            <pc:docMk/>
            <pc:sldMk cId="1336046822" sldId="339"/>
            <ac:picMk id="4" creationId="{36DDDD6A-FA58-814F-B5B8-3A949998E4F5}"/>
          </ac:picMkLst>
        </pc:picChg>
        <pc:picChg chg="del">
          <ac:chgData name="Marr, Gregory" userId="3561ba5d-ecd2-4074-b30a-c8c766e651bb" providerId="ADAL" clId="{777C1427-7949-4E22-A238-7A2BF9C7EEDC}" dt="2025-06-10T15:35:49.177" v="171" actId="478"/>
          <ac:picMkLst>
            <pc:docMk/>
            <pc:sldMk cId="1336046822" sldId="339"/>
            <ac:picMk id="5" creationId="{463E7928-00C5-253A-CE8D-5E25FC4361B3}"/>
          </ac:picMkLst>
        </pc:picChg>
        <pc:picChg chg="add mod">
          <ac:chgData name="Marr, Gregory" userId="3561ba5d-ecd2-4074-b30a-c8c766e651bb" providerId="ADAL" clId="{777C1427-7949-4E22-A238-7A2BF9C7EEDC}" dt="2025-06-10T15:49:47.954" v="341" actId="14100"/>
          <ac:picMkLst>
            <pc:docMk/>
            <pc:sldMk cId="1336046822" sldId="339"/>
            <ac:picMk id="6" creationId="{93C4FB10-7E32-7DCD-10F0-59E5D5623C05}"/>
          </ac:picMkLst>
        </pc:picChg>
        <pc:picChg chg="del">
          <ac:chgData name="Marr, Gregory" userId="3561ba5d-ecd2-4074-b30a-c8c766e651bb" providerId="ADAL" clId="{777C1427-7949-4E22-A238-7A2BF9C7EEDC}" dt="2025-06-10T15:36:14.360" v="181" actId="478"/>
          <ac:picMkLst>
            <pc:docMk/>
            <pc:sldMk cId="1336046822" sldId="339"/>
            <ac:picMk id="7" creationId="{2C34DFC0-4A0A-B6BF-1E4A-65888BFD5F7E}"/>
          </ac:picMkLst>
        </pc:picChg>
        <pc:picChg chg="add mod ord">
          <ac:chgData name="Marr, Gregory" userId="3561ba5d-ecd2-4074-b30a-c8c766e651bb" providerId="ADAL" clId="{777C1427-7949-4E22-A238-7A2BF9C7EEDC}" dt="2025-06-10T15:36:53.021" v="186" actId="167"/>
          <ac:picMkLst>
            <pc:docMk/>
            <pc:sldMk cId="1336046822" sldId="339"/>
            <ac:picMk id="9" creationId="{BD3E94B6-5269-459B-0CF2-332B7F90DBA0}"/>
          </ac:picMkLst>
        </pc:picChg>
      </pc:sldChg>
      <pc:sldChg chg="addSp delSp modSp mod">
        <pc:chgData name="Marr, Gregory" userId="3561ba5d-ecd2-4074-b30a-c8c766e651bb" providerId="ADAL" clId="{777C1427-7949-4E22-A238-7A2BF9C7EEDC}" dt="2025-06-10T15:47:33.212" v="302" actId="6549"/>
        <pc:sldMkLst>
          <pc:docMk/>
          <pc:sldMk cId="1973591361" sldId="345"/>
        </pc:sldMkLst>
        <pc:spChg chg="mod">
          <ac:chgData name="Marr, Gregory" userId="3561ba5d-ecd2-4074-b30a-c8c766e651bb" providerId="ADAL" clId="{777C1427-7949-4E22-A238-7A2BF9C7EEDC}" dt="2025-06-10T15:47:33.212" v="302" actId="6549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777C1427-7949-4E22-A238-7A2BF9C7EEDC}" dt="2025-06-10T15:33:32.578" v="166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777C1427-7949-4E22-A238-7A2BF9C7EEDC}" dt="2025-06-10T15:39:02.861" v="194" actId="20577"/>
          <ac:spMkLst>
            <pc:docMk/>
            <pc:sldMk cId="1973591361" sldId="345"/>
            <ac:spMk id="7" creationId="{DDAD2342-837F-44BE-A9A7-5BCD33A79969}"/>
          </ac:spMkLst>
        </pc:spChg>
        <pc:graphicFrameChg chg="del">
          <ac:chgData name="Marr, Gregory" userId="3561ba5d-ecd2-4074-b30a-c8c766e651bb" providerId="ADAL" clId="{777C1427-7949-4E22-A238-7A2BF9C7EEDC}" dt="2025-06-10T15:43:57.083" v="276" actId="478"/>
          <ac:graphicFrameMkLst>
            <pc:docMk/>
            <pc:sldMk cId="1973591361" sldId="345"/>
            <ac:graphicFrameMk id="2" creationId="{F5AF3CAF-DE7B-D09B-15A3-2E64D24CEC48}"/>
          </ac:graphicFrameMkLst>
        </pc:graphicFrameChg>
        <pc:graphicFrameChg chg="add mod">
          <ac:chgData name="Marr, Gregory" userId="3561ba5d-ecd2-4074-b30a-c8c766e651bb" providerId="ADAL" clId="{777C1427-7949-4E22-A238-7A2BF9C7EEDC}" dt="2025-06-10T15:46:50.349" v="296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777C1427-7949-4E22-A238-7A2BF9C7EEDC}" dt="2025-06-10T16:28:20.152" v="1450" actId="27918"/>
        <pc:sldMkLst>
          <pc:docMk/>
          <pc:sldMk cId="2821221482" sldId="357"/>
        </pc:sldMkLst>
        <pc:graphicFrameChg chg="mod">
          <ac:chgData name="Marr, Gregory" userId="3561ba5d-ecd2-4074-b30a-c8c766e651bb" providerId="ADAL" clId="{777C1427-7949-4E22-A238-7A2BF9C7EEDC}" dt="2025-06-10T16:28:15.104" v="1448"/>
          <ac:graphicFrameMkLst>
            <pc:docMk/>
            <pc:sldMk cId="2821221482" sldId="357"/>
            <ac:graphicFrameMk id="2" creationId="{00000000-0008-0000-0000-000046AAD500}"/>
          </ac:graphicFrameMkLst>
        </pc:graphicFrameChg>
      </pc:sldChg>
      <pc:sldChg chg="modSp mod">
        <pc:chgData name="Marr, Gregory" userId="3561ba5d-ecd2-4074-b30a-c8c766e651bb" providerId="ADAL" clId="{777C1427-7949-4E22-A238-7A2BF9C7EEDC}" dt="2025-06-10T16:32:23.283" v="1459"/>
        <pc:sldMkLst>
          <pc:docMk/>
          <pc:sldMk cId="3153405175" sldId="359"/>
        </pc:sldMkLst>
        <pc:graphicFrameChg chg="mod">
          <ac:chgData name="Marr, Gregory" userId="3561ba5d-ecd2-4074-b30a-c8c766e651bb" providerId="ADAL" clId="{777C1427-7949-4E22-A238-7A2BF9C7EEDC}" dt="2025-06-10T16:32:23.283" v="1459"/>
          <ac:graphicFrameMkLst>
            <pc:docMk/>
            <pc:sldMk cId="3153405175" sldId="359"/>
            <ac:graphicFrameMk id="2" creationId="{DB3D119E-886F-44D0-AD37-D8E5EE4D90F3}"/>
          </ac:graphicFrameMkLst>
        </pc:graphicFrameChg>
      </pc:sldChg>
      <pc:sldChg chg="ord">
        <pc:chgData name="Marr, Gregory" userId="3561ba5d-ecd2-4074-b30a-c8c766e651bb" providerId="ADAL" clId="{777C1427-7949-4E22-A238-7A2BF9C7EEDC}" dt="2025-06-10T16:38:01.164" v="1463"/>
        <pc:sldMkLst>
          <pc:docMk/>
          <pc:sldMk cId="1164877456" sldId="362"/>
        </pc:sldMkLst>
      </pc:sldChg>
      <pc:sldChg chg="mod">
        <pc:chgData name="Marr, Gregory" userId="3561ba5d-ecd2-4074-b30a-c8c766e651bb" providerId="ADAL" clId="{777C1427-7949-4E22-A238-7A2BF9C7EEDC}" dt="2025-06-10T14:40:22.606" v="3" actId="27918"/>
        <pc:sldMkLst>
          <pc:docMk/>
          <pc:sldMk cId="3430603638" sldId="363"/>
        </pc:sldMkLst>
      </pc:sldChg>
      <pc:sldChg chg="addSp delSp modSp add mod ord">
        <pc:chgData name="Marr, Gregory" userId="3561ba5d-ecd2-4074-b30a-c8c766e651bb" providerId="ADAL" clId="{777C1427-7949-4E22-A238-7A2BF9C7EEDC}" dt="2025-06-10T16:37:55.781" v="1461"/>
        <pc:sldMkLst>
          <pc:docMk/>
          <pc:sldMk cId="1309095127" sldId="364"/>
        </pc:sldMkLst>
        <pc:graphicFrameChg chg="add mod">
          <ac:chgData name="Marr, Gregory" userId="3561ba5d-ecd2-4074-b30a-c8c766e651bb" providerId="ADAL" clId="{777C1427-7949-4E22-A238-7A2BF9C7EEDC}" dt="2025-06-10T16:27:24.268" v="1442" actId="14100"/>
          <ac:graphicFrameMkLst>
            <pc:docMk/>
            <pc:sldMk cId="1309095127" sldId="364"/>
            <ac:graphicFrameMk id="2" creationId="{D433C4B4-3448-4A7E-BDD1-2D5F30C297B8}"/>
          </ac:graphicFrameMkLst>
        </pc:graphicFrameChg>
        <pc:graphicFrameChg chg="del">
          <ac:chgData name="Marr, Gregory" userId="3561ba5d-ecd2-4074-b30a-c8c766e651bb" providerId="ADAL" clId="{777C1427-7949-4E22-A238-7A2BF9C7EEDC}" dt="2025-06-10T16:26:47.942" v="1435" actId="478"/>
          <ac:graphicFrameMkLst>
            <pc:docMk/>
            <pc:sldMk cId="1309095127" sldId="364"/>
            <ac:graphicFrameMk id="4" creationId="{86A5AD9C-BD33-98BC-2CF1-7C7601F3C6AF}"/>
          </ac:graphicFrameMkLst>
        </pc:graphicFrameChg>
      </pc:sldChg>
      <pc:sldChg chg="addSp delSp modSp add mod">
        <pc:chgData name="Marr, Gregory" userId="3561ba5d-ecd2-4074-b30a-c8c766e651bb" providerId="ADAL" clId="{777C1427-7949-4E22-A238-7A2BF9C7EEDC}" dt="2025-06-10T16:38:18.449" v="1464" actId="1076"/>
        <pc:sldMkLst>
          <pc:docMk/>
          <pc:sldMk cId="3618564648" sldId="365"/>
        </pc:sldMkLst>
        <pc:graphicFrameChg chg="add mod">
          <ac:chgData name="Marr, Gregory" userId="3561ba5d-ecd2-4074-b30a-c8c766e651bb" providerId="ADAL" clId="{777C1427-7949-4E22-A238-7A2BF9C7EEDC}" dt="2025-06-10T16:38:18.449" v="1464" actId="1076"/>
          <ac:graphicFrameMkLst>
            <pc:docMk/>
            <pc:sldMk cId="3618564648" sldId="365"/>
            <ac:graphicFrameMk id="2" creationId="{00000000-0008-0000-0000-000046AAD500}"/>
          </ac:graphicFrameMkLst>
        </pc:graphicFrameChg>
        <pc:graphicFrameChg chg="del">
          <ac:chgData name="Marr, Gregory" userId="3561ba5d-ecd2-4074-b30a-c8c766e651bb" providerId="ADAL" clId="{777C1427-7949-4E22-A238-7A2BF9C7EEDC}" dt="2025-06-10T16:28:03.345" v="1443" actId="478"/>
          <ac:graphicFrameMkLst>
            <pc:docMk/>
            <pc:sldMk cId="3618564648" sldId="365"/>
            <ac:graphicFrameMk id="4" creationId="{1F7315B5-910D-103F-3BB7-43432F2852F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5/FY25Q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D-45F7-8FFD-610356697C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1-4DA6-99B8-373E013644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AF-4869-A5E7-051B41A8C8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A8-44DC-A41B-F360FD040E1C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B8-46EE-840B-1FEE2E9CC8CC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B8-46EE-840B-1FEE2E9CC8C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B8-46EE-840B-1FEE2E9CC8CC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(RHIC_HOURS_DOE!$M$30:$N$30,RHIC_HOURS_DOE!$B$38:$N$38)</c15:sqref>
                  </c15:fullRef>
                </c:ext>
              </c:extLst>
              <c:f>(RHIC_HOURS_DOE!$M$30:$N$30,RHIC_HOURS_DOE!$B$38:$L$38)</c:f>
              <c:strCache>
                <c:ptCount val="13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(RHIC_HOURS_DOE!$M$24:$N$24,RHIC_HOURS_DOE!$B$32:$N$32)</c15:sqref>
                  </c15:fullRef>
                </c:ext>
              </c:extLst>
              <c:f>(RHIC_HOURS_DOE!$M$24:$N$24,RHIC_HOURS_DOE!$B$32:$L$32)</c:f>
              <c:numCache>
                <c:formatCode>0.00%</c:formatCode>
                <c:ptCount val="13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E62-9348-B703E85AE8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0-4E62-9348-B703E85AE89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1-4DA6-99B8-373E013644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AF-4869-A5E7-051B41A8C8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A8-44DC-A41B-F360FD040E1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B8-46EE-840B-1FEE2E9CC8C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B8-46EE-840B-1FEE2E9CC8CC}"/>
                </c:ext>
              </c:extLst>
            </c:dLbl>
            <c:dLbl>
              <c:idx val="12"/>
              <c:layout>
                <c:manualLayout>
                  <c:x val="-5.6286704789320394E-2"/>
                  <c:y val="-9.444444444444451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B8-46EE-840B-1FEE2E9CC8CC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(RHIC_HOURS_DOE!$M$30:$N$30,RHIC_HOURS_DOE!$B$38:$C$38)</c15:sqref>
                  </c15:fullRef>
                </c:ext>
              </c:extLst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(RHIC_HOURS_DOE!$M$28:$N$28,RHIC_HOURS_DOE!$B$36:$N$36)</c15:sqref>
                  </c15:fullRef>
                </c:ext>
              </c:extLst>
              <c:f>(RHIC_HOURS_DOE!$M$28:$N$28,RHIC_HOURS_DOE!$B$36:$L$36)</c:f>
              <c:numCache>
                <c:formatCode>General</c:formatCode>
                <c:ptCount val="13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0.44007707129094409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20-4E62-9348-B703E85AE89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6.3720797874702334E-2"/>
                  <c:y val="-9.0740740740740747E-2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20-4E62-9348-B703E85AE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(RHIC_HOURS_DOE!$M$30:$N$30,RHIC_HOURS_DOE!$B$38:$C$38)</c15:sqref>
                  </c15:fullRef>
                </c:ext>
              </c:extLst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(RHIC_HOURS_DOE!$M$29:$N$29,RHIC_HOURS_DOE!$B$37:$N$37)</c15:sqref>
                  </c15:fullRef>
                </c:ext>
              </c:extLst>
              <c:f>(RHIC_HOURS_DOE!$M$29:$N$29,RHIC_HOURS_DOE!$B$37:$L$37)</c:f>
              <c:numCache>
                <c:formatCode>0.00%</c:formatCode>
                <c:ptCount val="13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94-44A8-9B08-75A76F217B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94-44A8-9B08-75A76F217B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94-44A8-9B08-75A76F217B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 i="0" baseline="0"/>
                    </a:pPr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>
                        <a:defRPr sz="1600" b="1" i="0" baseline="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0.0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0.0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0.0%</c:formatCode>
                <c:ptCount val="9"/>
                <c:pt idx="8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0.0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0.0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0.0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0.0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0.0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0.0%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0.0%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0.0%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0.0%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0.0%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0.0%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0.0%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0.0%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0.0%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0.0%</c:formatCode>
                <c:ptCount val="9"/>
                <c:pt idx="0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8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0.0%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0</c:v>
                      </c:pt>
                      <c:pt idx="2">
                        <c:v>0</c:v>
                      </c:pt>
                      <c:pt idx="4">
                        <c:v>0</c:v>
                      </c:pt>
                      <c:pt idx="6">
                        <c:v>0</c:v>
                      </c:pt>
                      <c:pt idx="8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  <a:effectLst/>
        <a:sp3d/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(NORMAL!$BB$843:$BC$843,NORMAL!$BI$843)</c:f>
              <c:strCache>
                <c:ptCount val="1"/>
                <c:pt idx="0">
                  <c:v>06/03/25/2 to 06/10/25/1</c:v>
                </c:pt>
              </c:strCache>
              <c:extLst/>
            </c:strRef>
          </c:cat>
          <c:val>
            <c:numRef>
              <c:f>NORMAL!$BB$845:$BC$845</c:f>
              <c:numCache>
                <c:formatCode>0.0</c:formatCode>
                <c:ptCount val="2"/>
                <c:pt idx="0" formatCode="0.0%">
                  <c:v>0.17769502530316053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161-46B6-8657-736B5D9F4416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(NORMAL!$BB$843:$BC$843,NORMAL!$BI$843)</c:f>
              <c:strCache>
                <c:ptCount val="1"/>
                <c:pt idx="0">
                  <c:v>06/03/25/2 to 06/10/25/1</c:v>
                </c:pt>
              </c:strCache>
              <c:extLst/>
            </c:strRef>
          </c:cat>
          <c:val>
            <c:numRef>
              <c:f>NORMAL!$BB$847:$BC$847</c:f>
              <c:numCache>
                <c:formatCode>0.0</c:formatCode>
                <c:ptCount val="2"/>
                <c:pt idx="0" formatCode="0.0%">
                  <c:v>2.8072185620166144E-2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161-46B6-8657-736B5D9F4416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(NORMAL!$BB$843:$BC$843,NORMAL!$BI$843)</c:f>
              <c:strCache>
                <c:ptCount val="1"/>
                <c:pt idx="0">
                  <c:v>06/03/25/2 to 06/10/25/1</c:v>
                </c:pt>
              </c:strCache>
              <c:extLst/>
            </c:strRef>
          </c:cat>
          <c:val>
            <c:numRef>
              <c:f>NORMAL!$BB$849:$BC$849</c:f>
              <c:numCache>
                <c:formatCode>0.0</c:formatCode>
                <c:ptCount val="2"/>
                <c:pt idx="0" formatCode="0.0%">
                  <c:v>1.413157643464146E-2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161-46B6-8657-736B5D9F4416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(NORMAL!$BB$843:$BC$843,NORMAL!$BI$843)</c:f>
              <c:strCache>
                <c:ptCount val="1"/>
                <c:pt idx="0">
                  <c:v>06/03/25/2 to 06/10/25/1</c:v>
                </c:pt>
              </c:strCache>
              <c:extLst/>
            </c:strRef>
          </c:cat>
          <c:val>
            <c:numRef>
              <c:f>NORMAL!$BB$851:$BC$851</c:f>
              <c:numCache>
                <c:formatCode>0.0</c:formatCode>
                <c:ptCount val="2"/>
                <c:pt idx="0" formatCode="0.0%">
                  <c:v>2.0528979280053473E-2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161-46B6-8657-736B5D9F4416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(NORMAL!$BB$843:$BC$843,NORMAL!$BI$843)</c:f>
              <c:strCache>
                <c:ptCount val="1"/>
                <c:pt idx="0">
                  <c:v>06/03/25/2 to 06/10/25/1</c:v>
                </c:pt>
              </c:strCache>
              <c:extLst/>
            </c:strRef>
          </c:cat>
          <c:val>
            <c:numRef>
              <c:f>NORMAL!$BB$853:$BC$853</c:f>
              <c:numCache>
                <c:formatCode>0.0</c:formatCode>
                <c:ptCount val="2"/>
                <c:pt idx="0" formatCode="0.0%">
                  <c:v>1.6709634297717942E-2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161-46B6-8657-736B5D9F4416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(NORMAL!$BB$843:$BC$843,NORMAL!$BI$843)</c:f>
              <c:strCache>
                <c:ptCount val="1"/>
                <c:pt idx="0">
                  <c:v>06/03/25/2 to 06/10/25/1</c:v>
                </c:pt>
              </c:strCache>
              <c:extLst/>
            </c:strRef>
          </c:cat>
          <c:val>
            <c:numRef>
              <c:f>NORMAL!$BB$855:$BC$855</c:f>
              <c:numCache>
                <c:formatCode>0.0</c:formatCode>
                <c:ptCount val="2"/>
                <c:pt idx="0" formatCode="0.0%">
                  <c:v>7.3999809032750885E-2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8161-46B6-8657-736B5D9F4416}"/>
            </c:ext>
          </c:extLst>
        </c:ser>
        <c:ser>
          <c:idx val="13"/>
          <c:order val="13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Lit>
              <c:ptCount val="2"/>
              <c:pt idx="0">
                <c:v>06/03/25/2 to 06/10/25/1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NORMAL!$BB$881:$BC$881</c:f>
              <c:numCache>
                <c:formatCode>0.0</c:formatCode>
                <c:ptCount val="2"/>
                <c:pt idx="0" formatCode="0.0%">
                  <c:v>1.0598682325981096E-2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161-46B6-8657-736B5D9F4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3"/>
                <c:order val="6"/>
                <c:tx>
                  <c:strRef>
                    <c:extLst>
                      <c:ext uri="{02D57815-91ED-43cb-92C2-25804820EDAC}">
                        <c15:formulaRef>
                          <c15:sqref>NORMAL!$BB$856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(NORMAL!$BB$843:$BC$843,NORMAL!$BI$843)</c15:sqref>
                        </c15:formulaRef>
                      </c:ext>
                    </c:extLst>
                    <c:strCache>
                      <c:ptCount val="1"/>
                      <c:pt idx="0">
                        <c:v>06/03/25/2 to 06/10/25/1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NORMAL!$BB$857:$BC$857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8161-46B6-8657-736B5D9F4416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NORMAL!$BB$858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(NORMAL!$BB$843:$BC$843,NORMAL!$BI$843)</c15:sqref>
                        </c15:formulaRef>
                      </c:ext>
                    </c:extLst>
                    <c:strCache>
                      <c:ptCount val="1"/>
                      <c:pt idx="0">
                        <c:v>06/03/25/2 to 06/10/25/1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NORMAL!$BB$859:$BC$859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161-46B6-8657-736B5D9F441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(NORMAL!$BB$843:$BC$843,NORMAL!$BI$843)</c15:sqref>
                        </c15:formulaRef>
                      </c:ext>
                    </c:extLst>
                    <c:strCache>
                      <c:ptCount val="1"/>
                      <c:pt idx="0">
                        <c:v>06/03/25/2 to 06/10/25/1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NORMAL!$BB$861:$BC$861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161-46B6-8657-736B5D9F4416}"/>
                  </c:ext>
                </c:extLst>
              </c15:ser>
            </c15:filteredBarSeries>
            <c15:filteredBarSeries>
              <c15:ser>
                <c:idx val="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(NORMAL!$BB$843:$BC$843,NORMAL!$BI$843)</c15:sqref>
                        </c15:formulaRef>
                      </c:ext>
                    </c:extLst>
                    <c:strCache>
                      <c:ptCount val="1"/>
                      <c:pt idx="0">
                        <c:v>06/03/25/2 to 06/10/25/1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(NORMAL!$BB$863:$BC$863,NORMAL!$BI$863:$BJ$863)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161-46B6-8657-736B5D9F4416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NORMAL!$BB$865:$BC$865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161-46B6-8657-736B5D9F4416}"/>
                  </c:ext>
                </c:extLst>
              </c15:ser>
            </c15:filteredBarSeries>
            <c15:filteredBarSeries>
              <c15:ser>
                <c:idx val="4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(NORMAL!$BB$843:$BC$843,NORMAL!$BI$843)</c15:sqref>
                        </c15:formulaRef>
                      </c:ext>
                    </c:extLst>
                    <c:strCache>
                      <c:ptCount val="1"/>
                      <c:pt idx="0">
                        <c:v>06/03/25/2 to 06/10/25/1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(NORMAL!$BB$869:$BC$869,NORMAL!$BI$869:$BJ$869)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161-46B6-8657-736B5D9F4416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(NORMAL!$BB$867:$BC$867,NORMAL!$BI$867:$BJ$867)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161-46B6-8657-736B5D9F4416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(NORMAL!$BB$871:$BC$871,NORMAL!$BI$871:$BJ$871)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161-46B6-8657-736B5D9F4416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(NORMAL!$BB$873:$BC$873,NORMAL!$BI$873:$BJ$873)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161-46B6-8657-736B5D9F4416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(NORMAL!$BB$875:$BC$875,NORMAL!$BI$875:$BJ$875)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161-46B6-8657-736B5D9F4416}"/>
                  </c:ext>
                </c:extLst>
              </c15:ser>
            </c15:filteredBarSeries>
            <c15:filteredBar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NORMAL!$BB$877:$BC$877</c15:sqref>
                        </c15:formulaRef>
                      </c:ext>
                    </c:extLst>
                    <c:numCache>
                      <c:formatCode>0.0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161-46B6-8657-736B5D9F4416}"/>
                  </c:ext>
                </c:extLst>
              </c15:ser>
            </c15:filteredBarSeries>
            <c15:filteredBar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NORMAL!$BB$879:$BC$879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161-46B6-8657-736B5D9F4416}"/>
                  </c:ext>
                </c:extLst>
              </c15:ser>
            </c15:filteredBarSeries>
            <c15:filteredBarSeries>
              <c15:ser>
                <c:idx val="17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NORMAL!$BB$880</c15:sqref>
                        </c15:formulaRef>
                      </c:ext>
                    </c:extLst>
                    <c:strCache>
                      <c:ptCount val="1"/>
                      <c:pt idx="0">
                        <c:v>sum&lt;1hr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NORMAL!$BB$881:$BC$881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 formatCode="0.0%">
                        <c:v>1.0598682325981096E-2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161-46B6-8657-736B5D9F4416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24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324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000000"/>
      </a:solidFill>
      <a:prstDash val="solid"/>
      <a:miter lim="800000"/>
    </a:ln>
    <a:effectLst/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8589943927565405"/>
                  <c:y val="-5.667653950834703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4185024" y="1249114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7700"/>
                        <a:gd name="adj2" fmla="val 273657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-3.0520812430382009E-2"/>
                  <c:y val="-0.1548058240062875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013103" y="1433077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8036"/>
                        <a:gd name="adj2" fmla="val 317148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1.6647278923194276E-2"/>
                  <c:y val="-0.1572756414921332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06393" y="2809391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9020"/>
                        <a:gd name="adj2" fmla="val 130435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layout>
                <c:manualLayout>
                  <c:x val="-7.7689395350371712E-2"/>
                  <c:y val="3.927911275415879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510082" y="4557429"/>
                  <a:ext cx="2933126" cy="2774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593"/>
                        <a:gd name="adj2" fmla="val -365811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7.630208569444516E-2"/>
                  <c:y val="7.162661737523105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98500" y="4816743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1292"/>
                        <a:gd name="adj2" fmla="val -36314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5.2717712306714744E-2"/>
                  <c:y val="-6.931517167100877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811784" y="1383081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525"/>
                        <a:gd name="adj2" fmla="val 190274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3069224" y="1324678"/>
                <a:ext cx="1744742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61175"/>
                      <a:gd name="adj2" fmla="val 186851"/>
                    </a:avLst>
                  </a:prstGeom>
                </c15:spPr>
                <c15:tx>
                  <c:rich>
                    <a:bodyPr wrap="square" lIns="38100" tIns="19050" rIns="38100" bIns="19050" anchor="ctr">
                      <a:noAutofit/>
                    </a:bodyPr>
                    <a:lstStyle/>
                    <a:p>
                      <a:pPr>
                        <a:defRPr sz="1200" b="0"/>
                      </a:pPr>
                      <a:fld id="{66BCA206-2F51-4AF8-BEC7-00FD40BA14F3}" type="CATEGORYNAME">
                        <a:rPr lang="en-US" sz="1400"/>
                        <a:pPr>
                          <a:defRPr sz="1200" b="0"/>
                        </a:pPr>
                        <a:t>[CATEGORY NAME]</a:t>
                      </a:fld>
                      <a:r>
                        <a:rPr lang="en-US" sz="1400" baseline="0" dirty="0"/>
                        <a:t>, </a:t>
                      </a:r>
                      <a:fld id="{D96B8C0E-84FE-42EF-8E0B-42C79E7BCD2F}" type="VALUE">
                        <a:rPr lang="en-US" sz="1400" baseline="0"/>
                        <a:pPr>
                          <a:defRPr sz="1200" b="0"/>
                        </a:pPr>
                        <a:t>[VALUE]</a:t>
                      </a:fld>
                      <a:r>
                        <a:rPr lang="en-US" sz="1400" baseline="0" dirty="0"/>
                        <a:t>, </a:t>
                      </a:r>
                      <a:fld id="{E994F66C-B4B2-4D28-871F-EB9621FB620F}" type="PERCENTAGE">
                        <a:rPr lang="en-US" sz="1400" baseline="0"/>
                        <a:pPr>
                          <a:defRPr sz="1200" b="0"/>
                        </a:pPr>
                        <a:t>[PERCENTAGE]</a:t>
                      </a:fld>
                      <a:endParaRPr lang="en-US" sz="1400" baseline="0" dirty="0"/>
                    </a:p>
                  </c:rich>
                </c15:tx>
                <c15:dlblFieldTable/>
                <c15:showDataLabelsRange val="0"/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Oplog!$K$34:$K$41</c:f>
              <c:numCache>
                <c:formatCode>0.00</c:formatCode>
                <c:ptCount val="8"/>
                <c:pt idx="0">
                  <c:v>0</c:v>
                </c:pt>
                <c:pt idx="1">
                  <c:v>27.22</c:v>
                </c:pt>
                <c:pt idx="2">
                  <c:v>11.82</c:v>
                </c:pt>
                <c:pt idx="3">
                  <c:v>16.079999999999998</c:v>
                </c:pt>
                <c:pt idx="4">
                  <c:v>0</c:v>
                </c:pt>
                <c:pt idx="5">
                  <c:v>4.2699999999999996</c:v>
                </c:pt>
                <c:pt idx="6">
                  <c:v>100.03</c:v>
                </c:pt>
                <c:pt idx="7">
                  <c:v>8.58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6/3-10/2025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Calibri"/>
                <a:cs typeface="Calibri"/>
              </a:rPr>
              <a:t>57.3%</a:t>
            </a:r>
            <a:endParaRPr 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715461"/>
            <a:ext cx="282042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continues. NASA biology in GCR mode, with some other user time and beam development for upcoming schedule.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No Tandem ions; Linac protons, 8 EBIS ions (He, O, Si, Fe, Nb, Ag, Ta, Bi) delivered to NSRL.</a:t>
            </a:r>
            <a:br>
              <a:rPr lang="en-US" sz="2000" dirty="0"/>
            </a:br>
            <a:r>
              <a:rPr lang="en-US" sz="1600" dirty="0"/>
              <a:t>Running 25-A schedule since 3 February. Schedule posted, </a:t>
            </a:r>
            <a:r>
              <a:rPr lang="en-US" sz="1600" dirty="0">
                <a:solidFill>
                  <a:schemeClr val="accent4"/>
                </a:solidFill>
              </a:rPr>
              <a:t>updates to 27 June </a:t>
            </a:r>
            <a:r>
              <a:rPr lang="en-US" sz="1600" dirty="0"/>
              <a:t>for beams &amp; users. </a:t>
            </a:r>
            <a:r>
              <a:rPr lang="en-US" sz="1600" dirty="0">
                <a:solidFill>
                  <a:schemeClr val="accent4"/>
                </a:solidFill>
              </a:rPr>
              <a:t>25-C schedule yet to be published for July-September</a:t>
            </a:r>
            <a:r>
              <a:rPr lang="en-US" sz="1600" dirty="0"/>
              <a:t>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314465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3E94B6-5269-459B-0CF2-332B7F90D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215" y="4097416"/>
            <a:ext cx="4412785" cy="2741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850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EBIS Collector PS failures,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Booster C7 injection kicker PS failure, resistor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and regulator board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NSRL vacuum valve failure, compressor air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restored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Booster MMPS trips (4x) ground fault indicators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OPPIS source intensity low, grid reset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Additional PS work in Blue, Yellow after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initial setup/testing/hysteresis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Controls failure, cfe-4b-rtdl reset and recovery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Blue QLI at park (2x), Main Quad PS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regulator reset, dsp card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yo5-qgt PS polarity failure, wiring repaired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YA1 RF failure, access to recover QEI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YA2 RF failure, cavity tuner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Yellow QLI;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dmain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PS failure at flattop, gate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drive board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Yellow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qtrim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PS error, regulator card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Some corrector PS failures, access/repairs deferred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Tandem tuning, access, foil changes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dirty="0">
                <a:solidFill>
                  <a:schemeClr val="tx1"/>
                </a:solidFill>
                <a:cs typeface="Arial"/>
              </a:rPr>
              <a:t>		Over 18 hours injector pp setup, other studies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		(when injector systems are available)</a:t>
            </a: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4FB10-7E32-7DCD-10F0-59E5D5623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504" y="18854"/>
            <a:ext cx="6010541" cy="42197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biology, 2 shifts/7 days this week.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No ions from Tandem; </a:t>
            </a:r>
            <a:r>
              <a:rPr lang="en-US" sz="2000" dirty="0"/>
              <a:t>Linac protons as required; Ion beams from EBIS </a:t>
            </a:r>
            <a:r>
              <a:rPr lang="en-US" sz="2000" dirty="0">
                <a:solidFill>
                  <a:schemeClr val="accent5"/>
                </a:solidFill>
              </a:rPr>
              <a:t>pending repair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BLIP production continues 10-11 June; resumes 16 June.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experiment setup with beam continues; additional system startups, beam tuning, luminosity ramp-up pending</a:t>
            </a:r>
            <a:endParaRPr lang="en-US" sz="2000" dirty="0">
              <a:solidFill>
                <a:schemeClr val="accent4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Tandem continues to provide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Polarized proton setup, other studies continue behind stores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on duty 24/7.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Alarm response instructions: Groups prompted for updates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253142"/>
              </p:ext>
            </p:extLst>
          </p:nvPr>
        </p:nvGraphicFramePr>
        <p:xfrm>
          <a:off x="233581" y="0"/>
          <a:ext cx="11958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637975"/>
              </p:ext>
            </p:extLst>
          </p:nvPr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612693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712320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03320"/>
              </p:ext>
            </p:extLst>
          </p:nvPr>
        </p:nvGraphicFramePr>
        <p:xfrm>
          <a:off x="226243" y="30879"/>
          <a:ext cx="11965757" cy="619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435861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6/3-10/2025: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200 MeV production concluded early Tuesday; </a:t>
            </a:r>
          </a:p>
          <a:p>
            <a:r>
              <a:rPr lang="en-US" sz="2400" dirty="0"/>
              <a:t>66 MeV setup on Friday.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1.02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0.32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100%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83F09-DC7D-ED4C-4D44-195A090BF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223" y="714913"/>
            <a:ext cx="8769377" cy="601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4653</TotalTime>
  <Words>1021</Words>
  <Application>Microsoft Office PowerPoint</Application>
  <PresentationFormat>Widescreen</PresentationFormat>
  <Paragraphs>150</Paragraphs>
  <Slides>17</Slides>
  <Notes>6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6/3-10/2025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28</cp:revision>
  <dcterms:created xsi:type="dcterms:W3CDTF">2011-03-02T18:37:40Z</dcterms:created>
  <dcterms:modified xsi:type="dcterms:W3CDTF">2025-06-10T16:38:29Z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