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256" r:id="rId5"/>
    <p:sldId id="262" r:id="rId6"/>
    <p:sldId id="266" r:id="rId7"/>
    <p:sldId id="263" r:id="rId8"/>
    <p:sldId id="264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9966"/>
    <a:srgbClr val="000066"/>
    <a:srgbClr val="006666"/>
    <a:srgbClr val="EE9F1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7351" autoAdjust="0"/>
  </p:normalViewPr>
  <p:slideViewPr>
    <p:cSldViewPr snapToGrid="0">
      <p:cViewPr varScale="1">
        <p:scale>
          <a:sx n="101" d="100"/>
          <a:sy n="101" d="100"/>
        </p:scale>
        <p:origin x="18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BD42A-82AD-F847-B7FD-AAC5D427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C8B46-1890-D142-EE8F-3B88BEA03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8D55F-4DA6-D035-DBFF-3D9FF3CE1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1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BD42A-82AD-F847-B7FD-AAC5D427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C8B46-1890-D142-EE8F-3B88BEA03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8D55F-4DA6-D035-DBFF-3D9FF3CE1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1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F9DD5-1F40-D8B1-04AF-9F2899B1E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C2D0A-B551-CEA5-8400-532B25D4C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D65C6F-0F54-D1CA-F651-B2FAB45AD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4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June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26" y="663825"/>
            <a:ext cx="8498099" cy="262933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All detectors have been used to take collision data in 111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111 stores and ~ready for physics.</a:t>
            </a:r>
          </a:p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MVTX operating in triggered mode, we can start taking physics quality Au-Au data.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82013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&amp; Performance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C007A7-9124-8309-869E-23BA92743A20}"/>
              </a:ext>
            </a:extLst>
          </p:cNvPr>
          <p:cNvSpPr txBox="1"/>
          <p:nvPr/>
        </p:nvSpPr>
        <p:spPr>
          <a:xfrm>
            <a:off x="7730636" y="6449015"/>
            <a:ext cx="295274" cy="20251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25C03D-6D86-0BF9-AC84-81870A8BB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514265"/>
            <a:ext cx="7017361" cy="436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86567-C61A-8DF7-2511-4BFE98E2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68AFF-1723-21AF-2F7F-1C518E23D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56" y="594988"/>
            <a:ext cx="8474019" cy="1435430"/>
          </a:xfrm>
          <a:noFill/>
        </p:spPr>
        <p:txBody>
          <a:bodyPr>
            <a:normAutofit/>
          </a:bodyPr>
          <a:lstStyle/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MVTX performance in triggered mode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loss of acceptance at the highest rate)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TW" sz="2500" kern="100" dirty="0">
              <a:solidFill>
                <a:srgbClr val="0000FF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</a:pPr>
            <a:endParaRPr lang="en-US" altLang="zh-TW" sz="2500" kern="100" dirty="0">
              <a:solidFill>
                <a:srgbClr val="C0000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5B236-B4EB-B237-45CF-C8018184FE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587701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667271-A530-4676-D79F-D1CF8C50026B}"/>
              </a:ext>
            </a:extLst>
          </p:cNvPr>
          <p:cNvSpPr txBox="1"/>
          <p:nvPr/>
        </p:nvSpPr>
        <p:spPr>
          <a:xfrm>
            <a:off x="5657850" y="4318042"/>
            <a:ext cx="125290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donuts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D034CC-DD95-9124-C961-7A525AF3197C}"/>
              </a:ext>
            </a:extLst>
          </p:cNvPr>
          <p:cNvSpPr txBox="1"/>
          <p:nvPr/>
        </p:nvSpPr>
        <p:spPr>
          <a:xfrm>
            <a:off x="5572932" y="2787070"/>
            <a:ext cx="12913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Outer donuts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A35552-CC53-CFF9-C6A2-A62708CD1AD0}"/>
              </a:ext>
            </a:extLst>
          </p:cNvPr>
          <p:cNvSpPr txBox="1"/>
          <p:nvPr/>
        </p:nvSpPr>
        <p:spPr>
          <a:xfrm>
            <a:off x="5629275" y="5832517"/>
            <a:ext cx="72070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ZDC’s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882FD71-BB06-F7CC-61B5-D33223595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Chart&#10;&#10;AI-generated content may be incorrect.">
            <a:extLst>
              <a:ext uri="{FF2B5EF4-FFF2-40B4-BE49-F238E27FC236}">
                <a16:creationId xmlns:a16="http://schemas.microsoft.com/office/drawing/2014/main" id="{E8A4B827-B5D1-8D31-E0CE-4AA4FFA74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31" y="1430692"/>
            <a:ext cx="6077798" cy="53823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012D6D3-1195-AC3C-6EB7-9A412C11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5338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&amp; Performance (cont.)</a:t>
            </a:r>
          </a:p>
        </p:txBody>
      </p:sp>
    </p:spTree>
    <p:extLst>
      <p:ext uri="{BB962C8B-B14F-4D97-AF65-F5344CB8AC3E}">
        <p14:creationId xmlns:p14="http://schemas.microsoft.com/office/powerpoint/2010/main" val="15292387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86567-C61A-8DF7-2511-4BFE98E2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68AFF-1723-21AF-2F7F-1C518E23D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56" y="899788"/>
            <a:ext cx="8474019" cy="957587"/>
          </a:xfrm>
          <a:noFill/>
        </p:spPr>
        <p:txBody>
          <a:bodyPr>
            <a:normAutofit/>
          </a:bodyPr>
          <a:lstStyle/>
          <a:p>
            <a:pPr marL="347472" indent="-347472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Invariant mass reconstructions requiring all tracking detectors</a:t>
            </a:r>
            <a:endParaRPr lang="en-US" altLang="zh-TW" sz="2500" kern="100" dirty="0">
              <a:solidFill>
                <a:srgbClr val="0000FF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</a:pPr>
            <a:endParaRPr lang="en-US" altLang="zh-TW" sz="2500" kern="100" dirty="0">
              <a:solidFill>
                <a:srgbClr val="C0000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5B236-B4EB-B237-45CF-C8018184FE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587701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882FD71-BB06-F7CC-61B5-D33223595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12D6D3-1195-AC3C-6EB7-9A412C11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5338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&amp; Performance (cont.)</a:t>
            </a:r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15912B0F-E503-8E3D-6D5B-D79A23614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61" y="1828800"/>
            <a:ext cx="4337004" cy="4206240"/>
          </a:xfrm>
          <a:prstGeom prst="rect">
            <a:avLst/>
          </a:prstGeom>
        </p:spPr>
      </p:pic>
      <p:pic>
        <p:nvPicPr>
          <p:cNvPr id="9" name="Picture 8" descr="Chart, histogram&#10;&#10;AI-generated content may be incorrect.">
            <a:extLst>
              <a:ext uri="{FF2B5EF4-FFF2-40B4-BE49-F238E27FC236}">
                <a16:creationId xmlns:a16="http://schemas.microsoft.com/office/drawing/2014/main" id="{5D40FBD5-3312-D599-3176-7E9900BD2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0" y="1828800"/>
            <a:ext cx="433700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316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3A38C-4C40-FDD2-0CD4-CAD41A5CD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E709B-9525-9C77-8A32-9BD8D4EFD7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587701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5F6174-EFC4-103C-2FF6-0BBF5A2A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" y="-130543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&amp; Performance (cont.)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61014E-CF09-F9A5-FE83-24C4171D3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738188"/>
            <a:ext cx="8977313" cy="50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5858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47102</TotalTime>
  <Words>110</Words>
  <Application>Microsoft Office PowerPoint</Application>
  <PresentationFormat>On-screen Show (4:3)</PresentationFormat>
  <Paragraphs>21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BNL</vt:lpstr>
      <vt:lpstr>sPHENIX status</vt:lpstr>
      <vt:lpstr>sPHENIX Status &amp; Performance</vt:lpstr>
      <vt:lpstr>sPHENIX Status &amp; Performance (cont.)</vt:lpstr>
      <vt:lpstr>sPHENIX Status &amp; Performance (cont.)</vt:lpstr>
      <vt:lpstr>sPHENIX Status &amp; Performance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May. 6, 2025</dc:title>
  <cp:lastModifiedBy>Yip, Kin</cp:lastModifiedBy>
  <cp:revision>493</cp:revision>
  <dcterms:modified xsi:type="dcterms:W3CDTF">2025-06-17T14:15:07Z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