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6/17/25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 June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 June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 June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17 June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 June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 June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 June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 June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 June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 June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 June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17 June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17 June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17 June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 June 2025</a:t>
            </a:r>
            <a:endParaRPr lang="en-US" dirty="0"/>
          </a:p>
        </p:txBody>
      </p:sp>
      <p:pic>
        <p:nvPicPr>
          <p:cNvPr id="4" name="Picture 3" descr="Timeline&#10;&#10;AI-generated content may be incorrect.">
            <a:extLst>
              <a:ext uri="{FF2B5EF4-FFF2-40B4-BE49-F238E27FC236}">
                <a16:creationId xmlns:a16="http://schemas.microsoft.com/office/drawing/2014/main" id="{86F16A61-8C90-870C-02E0-19154FA0CC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555509"/>
            <a:ext cx="7772400" cy="4665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 June 2025</a:t>
            </a:r>
            <a:endParaRPr lang="en-US" dirty="0"/>
          </a:p>
        </p:txBody>
      </p:sp>
      <p:pic>
        <p:nvPicPr>
          <p:cNvPr id="5" name="Picture 4" descr="A picture containing timeline&#10;&#10;AI-generated content may be incorrect.">
            <a:extLst>
              <a:ext uri="{FF2B5EF4-FFF2-40B4-BE49-F238E27FC236}">
                <a16:creationId xmlns:a16="http://schemas.microsoft.com/office/drawing/2014/main" id="{2583FAB1-D1EA-25F7-CB4E-952678AB6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368" y="1625163"/>
            <a:ext cx="7772400" cy="462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Much improvement in the rate of EBIS Collector Power Supply trips this week.</a:t>
            </a:r>
          </a:p>
          <a:p>
            <a:pPr marL="0" indent="0">
              <a:buNone/>
            </a:pPr>
            <a:r>
              <a:rPr lang="en-US" sz="1800" dirty="0"/>
              <a:t>Smoother running for the NASA biology.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Productive proton beamtime over the weekend for the FFAG study (</a:t>
            </a:r>
            <a:r>
              <a:rPr lang="en-US" sz="1800" dirty="0" err="1"/>
              <a:t>Trbojevic</a:t>
            </a:r>
            <a:r>
              <a:rPr lang="en-US" sz="1800" dirty="0"/>
              <a:t> and Brooks).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Next week is the last week of NASA biology.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Hope to get approval for Blue Origin experiment with HALEU target to be conducted on either 26 or 27 June.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17 June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28230</TotalTime>
  <Words>96</Words>
  <Application>Microsoft Macintosh PowerPoint</Application>
  <PresentationFormat>On-screen Show (4:3)</PresentationFormat>
  <Paragraphs>22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206</cp:revision>
  <cp:lastPrinted>2014-07-18T19:14:13Z</cp:lastPrinted>
  <dcterms:created xsi:type="dcterms:W3CDTF">2010-12-02T21:18:56Z</dcterms:created>
  <dcterms:modified xsi:type="dcterms:W3CDTF">2025-06-17T14:30:11Z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