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71" r:id="rId3"/>
    <p:sldId id="27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/>
    <p:restoredTop sz="94694"/>
  </p:normalViewPr>
  <p:slideViewPr>
    <p:cSldViewPr snapToGrid="0">
      <p:cViewPr varScale="1">
        <p:scale>
          <a:sx n="109" d="100"/>
          <a:sy n="109" d="100"/>
        </p:scale>
        <p:origin x="184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F880E0-5554-4E5B-A713-BA9DBFA0660A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6AB18A2B-007E-4427-8845-45D6A63CC04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Opportunistic Access until the Next Maintenance (July 2)</a:t>
          </a:r>
        </a:p>
      </dgm:t>
    </dgm:pt>
    <dgm:pt modelId="{27404982-F4BD-45CD-B05B-E28188A1CB6E}" type="parTrans" cxnId="{A56C8535-1E42-4449-98FC-2C5476BF7E34}">
      <dgm:prSet/>
      <dgm:spPr/>
      <dgm:t>
        <a:bodyPr/>
        <a:lstStyle/>
        <a:p>
          <a:endParaRPr lang="en-US"/>
        </a:p>
      </dgm:t>
    </dgm:pt>
    <dgm:pt modelId="{0438C0E6-D036-4C48-84C0-E503C34102F9}" type="sibTrans" cxnId="{A56C8535-1E42-4449-98FC-2C5476BF7E34}">
      <dgm:prSet/>
      <dgm:spPr/>
      <dgm:t>
        <a:bodyPr/>
        <a:lstStyle/>
        <a:p>
          <a:endParaRPr lang="en-US"/>
        </a:p>
      </dgm:t>
    </dgm:pt>
    <dgm:pt modelId="{DE73418A-49D6-4300-BDE4-7A077728867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Ring Access request for consideration behind downtime…</a:t>
          </a:r>
        </a:p>
      </dgm:t>
    </dgm:pt>
    <dgm:pt modelId="{F128D751-5AFB-4C04-8278-B7849E65040B}" type="parTrans" cxnId="{C5F2F688-1ECA-49BD-8A7A-7047A7D3346B}">
      <dgm:prSet/>
      <dgm:spPr/>
      <dgm:t>
        <a:bodyPr/>
        <a:lstStyle/>
        <a:p>
          <a:endParaRPr lang="en-US"/>
        </a:p>
      </dgm:t>
    </dgm:pt>
    <dgm:pt modelId="{B85DB936-66DB-4C7A-A688-A6843660D80B}" type="sibTrans" cxnId="{C5F2F688-1ECA-49BD-8A7A-7047A7D3346B}">
      <dgm:prSet/>
      <dgm:spPr/>
      <dgm:t>
        <a:bodyPr/>
        <a:lstStyle/>
        <a:p>
          <a:endParaRPr lang="en-US"/>
        </a:p>
      </dgm:t>
    </dgm:pt>
    <dgm:pt modelId="{49690379-D669-4E9A-9575-B2DD09CB45E6}" type="pres">
      <dgm:prSet presAssocID="{6EF880E0-5554-4E5B-A713-BA9DBFA0660A}" presName="root" presStyleCnt="0">
        <dgm:presLayoutVars>
          <dgm:dir/>
          <dgm:resizeHandles val="exact"/>
        </dgm:presLayoutVars>
      </dgm:prSet>
      <dgm:spPr/>
    </dgm:pt>
    <dgm:pt modelId="{F8F89A9E-1081-44FE-A5BD-AC2EBFF28688}" type="pres">
      <dgm:prSet presAssocID="{6AB18A2B-007E-4427-8845-45D6A63CC04F}" presName="compNode" presStyleCnt="0"/>
      <dgm:spPr/>
    </dgm:pt>
    <dgm:pt modelId="{2FF7B553-5C02-4B2B-B12F-6AF4DACA9ECD}" type="pres">
      <dgm:prSet presAssocID="{6AB18A2B-007E-4427-8845-45D6A63CC04F}" presName="iconBgRect" presStyleLbl="bgShp" presStyleIdx="0" presStyleCnt="2"/>
      <dgm:spPr/>
    </dgm:pt>
    <dgm:pt modelId="{5D1DE4B6-3C0B-41F0-8001-C07660A16166}" type="pres">
      <dgm:prSet presAssocID="{6AB18A2B-007E-4427-8845-45D6A63CC04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air"/>
        </a:ext>
      </dgm:extLst>
    </dgm:pt>
    <dgm:pt modelId="{9AA394F6-5973-4FC8-BA34-42C8324798D2}" type="pres">
      <dgm:prSet presAssocID="{6AB18A2B-007E-4427-8845-45D6A63CC04F}" presName="spaceRect" presStyleCnt="0"/>
      <dgm:spPr/>
    </dgm:pt>
    <dgm:pt modelId="{E2AE15A8-B30C-4E33-B4B8-C5B3B4A88C1F}" type="pres">
      <dgm:prSet presAssocID="{6AB18A2B-007E-4427-8845-45D6A63CC04F}" presName="textRect" presStyleLbl="revTx" presStyleIdx="0" presStyleCnt="2">
        <dgm:presLayoutVars>
          <dgm:chMax val="1"/>
          <dgm:chPref val="1"/>
        </dgm:presLayoutVars>
      </dgm:prSet>
      <dgm:spPr/>
    </dgm:pt>
    <dgm:pt modelId="{08B65779-7C03-4234-808B-9572F2ED2106}" type="pres">
      <dgm:prSet presAssocID="{0438C0E6-D036-4C48-84C0-E503C34102F9}" presName="sibTrans" presStyleCnt="0"/>
      <dgm:spPr/>
    </dgm:pt>
    <dgm:pt modelId="{F335852B-EDEA-464B-BC09-6B49A2075A93}" type="pres">
      <dgm:prSet presAssocID="{DE73418A-49D6-4300-BDE4-7A0777288678}" presName="compNode" presStyleCnt="0"/>
      <dgm:spPr/>
    </dgm:pt>
    <dgm:pt modelId="{2128D6FC-6D89-4627-AB2A-920A122665A3}" type="pres">
      <dgm:prSet presAssocID="{DE73418A-49D6-4300-BDE4-7A0777288678}" presName="iconBgRect" presStyleLbl="bgShp" presStyleIdx="1" presStyleCnt="2"/>
      <dgm:spPr/>
    </dgm:pt>
    <dgm:pt modelId="{174E91BF-41B3-49AC-B023-DA665DA64AEE}" type="pres">
      <dgm:prSet presAssocID="{DE73418A-49D6-4300-BDE4-7A077728867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aptop Secure"/>
        </a:ext>
      </dgm:extLst>
    </dgm:pt>
    <dgm:pt modelId="{C60D35FF-2D3B-493E-9713-F36D341B450A}" type="pres">
      <dgm:prSet presAssocID="{DE73418A-49D6-4300-BDE4-7A0777288678}" presName="spaceRect" presStyleCnt="0"/>
      <dgm:spPr/>
    </dgm:pt>
    <dgm:pt modelId="{1F2BADDD-4D07-4509-8622-BE9287770606}" type="pres">
      <dgm:prSet presAssocID="{DE73418A-49D6-4300-BDE4-7A0777288678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9EFB4426-0C37-FE44-B200-4EE2C7DB0D24}" type="presOf" srcId="{6AB18A2B-007E-4427-8845-45D6A63CC04F}" destId="{E2AE15A8-B30C-4E33-B4B8-C5B3B4A88C1F}" srcOrd="0" destOrd="0" presId="urn:microsoft.com/office/officeart/2018/5/layout/IconCircleLabelList"/>
    <dgm:cxn modelId="{A56C8535-1E42-4449-98FC-2C5476BF7E34}" srcId="{6EF880E0-5554-4E5B-A713-BA9DBFA0660A}" destId="{6AB18A2B-007E-4427-8845-45D6A63CC04F}" srcOrd="0" destOrd="0" parTransId="{27404982-F4BD-45CD-B05B-E28188A1CB6E}" sibTransId="{0438C0E6-D036-4C48-84C0-E503C34102F9}"/>
    <dgm:cxn modelId="{2311533A-F073-4944-A3A2-CC8ECD241EF9}" type="presOf" srcId="{DE73418A-49D6-4300-BDE4-7A0777288678}" destId="{1F2BADDD-4D07-4509-8622-BE9287770606}" srcOrd="0" destOrd="0" presId="urn:microsoft.com/office/officeart/2018/5/layout/IconCircleLabelList"/>
    <dgm:cxn modelId="{C5F2F688-1ECA-49BD-8A7A-7047A7D3346B}" srcId="{6EF880E0-5554-4E5B-A713-BA9DBFA0660A}" destId="{DE73418A-49D6-4300-BDE4-7A0777288678}" srcOrd="1" destOrd="0" parTransId="{F128D751-5AFB-4C04-8278-B7849E65040B}" sibTransId="{B85DB936-66DB-4C7A-A688-A6843660D80B}"/>
    <dgm:cxn modelId="{B61C81E6-3D42-1145-A888-3A969F0E8BE2}" type="presOf" srcId="{6EF880E0-5554-4E5B-A713-BA9DBFA0660A}" destId="{49690379-D669-4E9A-9575-B2DD09CB45E6}" srcOrd="0" destOrd="0" presId="urn:microsoft.com/office/officeart/2018/5/layout/IconCircleLabelList"/>
    <dgm:cxn modelId="{2B510EFB-056A-B941-A583-F693A7690046}" type="presParOf" srcId="{49690379-D669-4E9A-9575-B2DD09CB45E6}" destId="{F8F89A9E-1081-44FE-A5BD-AC2EBFF28688}" srcOrd="0" destOrd="0" presId="urn:microsoft.com/office/officeart/2018/5/layout/IconCircleLabelList"/>
    <dgm:cxn modelId="{57E7BE01-E92B-244C-99F3-15FC7FB54D50}" type="presParOf" srcId="{F8F89A9E-1081-44FE-A5BD-AC2EBFF28688}" destId="{2FF7B553-5C02-4B2B-B12F-6AF4DACA9ECD}" srcOrd="0" destOrd="0" presId="urn:microsoft.com/office/officeart/2018/5/layout/IconCircleLabelList"/>
    <dgm:cxn modelId="{03094D6A-0BC2-884E-8306-81BF80CD041A}" type="presParOf" srcId="{F8F89A9E-1081-44FE-A5BD-AC2EBFF28688}" destId="{5D1DE4B6-3C0B-41F0-8001-C07660A16166}" srcOrd="1" destOrd="0" presId="urn:microsoft.com/office/officeart/2018/5/layout/IconCircleLabelList"/>
    <dgm:cxn modelId="{A60344C4-0E98-B848-ACCC-EAFED93D4E0C}" type="presParOf" srcId="{F8F89A9E-1081-44FE-A5BD-AC2EBFF28688}" destId="{9AA394F6-5973-4FC8-BA34-42C8324798D2}" srcOrd="2" destOrd="0" presId="urn:microsoft.com/office/officeart/2018/5/layout/IconCircleLabelList"/>
    <dgm:cxn modelId="{848EDF6D-8F94-3943-AE72-DDEBB48DCFD3}" type="presParOf" srcId="{F8F89A9E-1081-44FE-A5BD-AC2EBFF28688}" destId="{E2AE15A8-B30C-4E33-B4B8-C5B3B4A88C1F}" srcOrd="3" destOrd="0" presId="urn:microsoft.com/office/officeart/2018/5/layout/IconCircleLabelList"/>
    <dgm:cxn modelId="{A774B848-DC3A-6D42-BE70-279E4E67C18C}" type="presParOf" srcId="{49690379-D669-4E9A-9575-B2DD09CB45E6}" destId="{08B65779-7C03-4234-808B-9572F2ED2106}" srcOrd="1" destOrd="0" presId="urn:microsoft.com/office/officeart/2018/5/layout/IconCircleLabelList"/>
    <dgm:cxn modelId="{7E4A9B38-61E0-2A44-937A-468129BB6904}" type="presParOf" srcId="{49690379-D669-4E9A-9575-B2DD09CB45E6}" destId="{F335852B-EDEA-464B-BC09-6B49A2075A93}" srcOrd="2" destOrd="0" presId="urn:microsoft.com/office/officeart/2018/5/layout/IconCircleLabelList"/>
    <dgm:cxn modelId="{FBCB5133-50BE-F142-8D65-78423D81F388}" type="presParOf" srcId="{F335852B-EDEA-464B-BC09-6B49A2075A93}" destId="{2128D6FC-6D89-4627-AB2A-920A122665A3}" srcOrd="0" destOrd="0" presId="urn:microsoft.com/office/officeart/2018/5/layout/IconCircleLabelList"/>
    <dgm:cxn modelId="{113C566C-EC30-D541-A66F-4EEEF9ED9EC9}" type="presParOf" srcId="{F335852B-EDEA-464B-BC09-6B49A2075A93}" destId="{174E91BF-41B3-49AC-B023-DA665DA64AEE}" srcOrd="1" destOrd="0" presId="urn:microsoft.com/office/officeart/2018/5/layout/IconCircleLabelList"/>
    <dgm:cxn modelId="{2CE41272-62CD-314B-9CF1-DBACA22230CA}" type="presParOf" srcId="{F335852B-EDEA-464B-BC09-6B49A2075A93}" destId="{C60D35FF-2D3B-493E-9713-F36D341B450A}" srcOrd="2" destOrd="0" presId="urn:microsoft.com/office/officeart/2018/5/layout/IconCircleLabelList"/>
    <dgm:cxn modelId="{ACB31500-CC41-CA44-8966-269BAFB64A3D}" type="presParOf" srcId="{F335852B-EDEA-464B-BC09-6B49A2075A93}" destId="{1F2BADDD-4D07-4509-8622-BE928777060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F7B553-5C02-4B2B-B12F-6AF4DACA9ECD}">
      <dsp:nvSpPr>
        <dsp:cNvPr id="0" name=""/>
        <dsp:cNvSpPr/>
      </dsp:nvSpPr>
      <dsp:spPr>
        <a:xfrm>
          <a:off x="2250914" y="296402"/>
          <a:ext cx="2196000" cy="2196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1DE4B6-3C0B-41F0-8001-C07660A16166}">
      <dsp:nvSpPr>
        <dsp:cNvPr id="0" name=""/>
        <dsp:cNvSpPr/>
      </dsp:nvSpPr>
      <dsp:spPr>
        <a:xfrm>
          <a:off x="2718914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AE15A8-B30C-4E33-B4B8-C5B3B4A88C1F}">
      <dsp:nvSpPr>
        <dsp:cNvPr id="0" name=""/>
        <dsp:cNvSpPr/>
      </dsp:nvSpPr>
      <dsp:spPr>
        <a:xfrm>
          <a:off x="154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Opportunistic Access until the Next Maintenance (July 2)</a:t>
          </a:r>
        </a:p>
      </dsp:txBody>
      <dsp:txXfrm>
        <a:off x="1548914" y="3176402"/>
        <a:ext cx="3600000" cy="720000"/>
      </dsp:txXfrm>
    </dsp:sp>
    <dsp:sp modelId="{2128D6FC-6D89-4627-AB2A-920A122665A3}">
      <dsp:nvSpPr>
        <dsp:cNvPr id="0" name=""/>
        <dsp:cNvSpPr/>
      </dsp:nvSpPr>
      <dsp:spPr>
        <a:xfrm>
          <a:off x="6480914" y="296402"/>
          <a:ext cx="2196000" cy="2196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4E91BF-41B3-49AC-B023-DA665DA64AEE}">
      <dsp:nvSpPr>
        <dsp:cNvPr id="0" name=""/>
        <dsp:cNvSpPr/>
      </dsp:nvSpPr>
      <dsp:spPr>
        <a:xfrm>
          <a:off x="6948914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2BADDD-4D07-4509-8622-BE9287770606}">
      <dsp:nvSpPr>
        <dsp:cNvPr id="0" name=""/>
        <dsp:cNvSpPr/>
      </dsp:nvSpPr>
      <dsp:spPr>
        <a:xfrm>
          <a:off x="577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 dirty="0"/>
            <a:t>Ring Access request for consideration behind downtime…</a:t>
          </a:r>
        </a:p>
      </dsp:txBody>
      <dsp:txXfrm>
        <a:off x="5778914" y="3176402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6/17/25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6/17/25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cadops.bnl.gov/AGS/Accel/Maintenance/Requests/Schedule_raccess.php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06/17/2025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F4FAA4-BE49-ACA5-9921-6CCA46623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No Maintenance this week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336CBDF-A81C-8BC9-3DE8-FBBB34A2EC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96253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3826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5668F6-0798-93A2-B374-E6D7914A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anchor="ctr">
            <a:normAutofit/>
          </a:bodyPr>
          <a:lstStyle/>
          <a:p>
            <a:r>
              <a:rPr lang="en-US" sz="5200">
                <a:hlinkClick r:id="rId2"/>
              </a:rPr>
              <a:t>Ring Access Request List</a:t>
            </a:r>
            <a:endParaRPr lang="en-US" sz="52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B54E95-A12E-548B-E252-D046DE4AE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4738" y="1375192"/>
            <a:ext cx="11505141" cy="606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356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870</TotalTime>
  <Words>34</Words>
  <Application>Microsoft Macintosh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No Maintenance this week</vt:lpstr>
      <vt:lpstr>Ring Access Request 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28</cp:revision>
  <dcterms:created xsi:type="dcterms:W3CDTF">2024-04-16T14:21:02Z</dcterms:created>
  <dcterms:modified xsi:type="dcterms:W3CDTF">2025-06-17T16:11:51Z</dcterms:modified>
</cp:coreProperties>
</file>