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67" d="100"/>
          <a:sy n="67" d="100"/>
        </p:scale>
        <p:origin x="90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12F58-5F3C-9137-C2B6-82672F6E48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B3650-0D70-6C75-542C-1FD4F0C251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EB9BA-28C0-8768-8CED-06460A39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D95BF-1A37-4611-9854-FCA9DA5615A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52510-4460-1742-0739-96FF3A65A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3596DC-C4FD-EB7A-9032-2A0A26DEE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C280-9D8E-4ADD-874B-83DDC8A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811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EE40D-B1F8-8811-6BB5-1C2F334CA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2C7DEF-2EAB-0158-289A-9C2B2EAF3F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76E2A-E8B4-6CF4-1D0F-4C541BF0E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D95BF-1A37-4611-9854-FCA9DA5615A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F0A91-171D-5324-BD25-B104FF44D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CD7E1-6711-432D-665E-6440C1FF4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C280-9D8E-4ADD-874B-83DDC8A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085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B0D230-F560-0DE0-D327-C856F00343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0670F3-6EE6-707B-8787-CE8B460AE4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5F043-A635-D5B7-BA12-ADF6D55F1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D95BF-1A37-4611-9854-FCA9DA5615A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60C10B-DBA1-1BC8-B1A7-3CC77D87F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EA459-5402-C636-9A53-0BC29F674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C280-9D8E-4ADD-874B-83DDC8A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862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525B4-05C1-F1D8-E848-AA77844D2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E1647-0C35-96E3-3F03-A740CCA56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1F1441-9514-C40C-09C4-954DC9E0F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D95BF-1A37-4611-9854-FCA9DA5615A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39423D-8012-93BC-6338-1CB5D0C83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66696D-1B0B-186A-644A-37BACE801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C280-9D8E-4ADD-874B-83DDC8A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819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EFF74-A177-C43A-967E-7C78584FE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7AAC66-BF2D-455B-B199-09F2A279F8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04543-99A0-F0A3-7F89-3ADBE7BED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D95BF-1A37-4611-9854-FCA9DA5615A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42A03D-191B-A956-9CAA-997B1B370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981A6F-BAAD-E5BD-CCE7-E4EA5F088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C280-9D8E-4ADD-874B-83DDC8A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827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84008-62FB-95D3-12D8-7B13AEB01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42114-E8AE-D7FC-EDFB-6C9C1334A4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5F6B25-B94B-62C3-860A-3690F25948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CC3EC7-D74D-3FA0-284A-02D6D937D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D95BF-1A37-4611-9854-FCA9DA5615A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A1414D-AD28-26EC-71A8-31AF02D9D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C33816-1327-EB1E-2FC7-85BABF69D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C280-9D8E-4ADD-874B-83DDC8A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088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B99E2-764E-FBE2-403F-DFB86723D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57C31C-A15E-B698-5546-9AB1446FAE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E56B67-4C58-AF2E-AFA9-9B6BCED979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68D240-45F5-8B79-B946-71BAA4FE4E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10F7B3-21F6-B518-C7C3-4C3C8CD12D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6F9211-1527-876D-67AA-F45E736F1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D95BF-1A37-4611-9854-FCA9DA5615A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CD6A87-193F-2655-8441-F326A159D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3F9005-817F-4002-A521-1335A0EF2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C280-9D8E-4ADD-874B-83DDC8A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43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D88DD-9D1C-42BD-653D-FABF3895A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FBC384-A904-6FC2-3560-589543EE3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D95BF-1A37-4611-9854-FCA9DA5615A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87B945-0EE2-30B1-B97D-7402D2FAD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1AE62C-BC7B-3D8C-48FB-15CCF53F7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C280-9D8E-4ADD-874B-83DDC8A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239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899CFC-6678-6F8F-4495-BE7517E58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D95BF-1A37-4611-9854-FCA9DA5615A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E5E66E-73D8-1847-B5C8-B0B35A932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5D9398-D216-7158-F4FF-EBE53F619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C280-9D8E-4ADD-874B-83DDC8A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236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8ABF8-F0F9-75A8-605A-55D6108E8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F2FFE-2A4D-C9D1-2E59-BD664F3AE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DD3C9F-8405-A08A-35AA-52F66ADE22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31103-ABD1-D997-A1C2-DBA7F6719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D95BF-1A37-4611-9854-FCA9DA5615A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A5142A-AFE6-1FBE-1DB3-19CD44C32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C9CF69-3625-7E50-A18C-98465D7FC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C280-9D8E-4ADD-874B-83DDC8A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30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493B1-F9F6-3E7D-E06D-4524F3CEA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5C9C8B-2732-0FEE-7ABB-BCE5983F33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EE7512-1A89-81AF-A3A9-5690EC0AE7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8C030F-6E7A-902A-EFB6-97C47D191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D95BF-1A37-4611-9854-FCA9DA5615A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0DBD7-84EF-052D-E106-78E82F99C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1CDABF-01C2-3304-FBCC-E0257DDAB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5C280-9D8E-4ADD-874B-83DDC8A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920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03E3DF-BED7-2D41-4081-E5293E770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017EAF-F956-6F3E-1BCD-E3F0E8FC5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791F52-86D0-AEF5-E84B-263E87B70C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3D95BF-1A37-4611-9854-FCA9DA5615AF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86BE7A-4F0E-8E43-9ACE-14761CC755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4BC65-2879-A62A-A46E-0967921D63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5C280-9D8E-4ADD-874B-83DDC8A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646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430D5-3C8F-6F54-D85F-8DC986EE1D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APEX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E3AC4D-6767-2171-2176-CF3F80E441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Time Meeting, June 17, 2025</a:t>
            </a:r>
          </a:p>
        </p:txBody>
      </p:sp>
    </p:spTree>
    <p:extLst>
      <p:ext uri="{BB962C8B-B14F-4D97-AF65-F5344CB8AC3E}">
        <p14:creationId xmlns:p14="http://schemas.microsoft.com/office/powerpoint/2010/main" val="3819137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3DCFE-D368-7AFB-3ACB-A5F664F3A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Updated APEX Schedules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9E64815-5578-9600-8E79-A5C7E8204D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513" y="356759"/>
            <a:ext cx="10515599" cy="6144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071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12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APEX Report</vt:lpstr>
      <vt:lpstr>Updated APEX Schedules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Luo, Yun</dc:creator>
  <cp:lastModifiedBy>Luo, Yun</cp:lastModifiedBy>
  <cp:revision>1</cp:revision>
  <dcterms:created xsi:type="dcterms:W3CDTF">2025-06-17T14:00:11Z</dcterms:created>
  <dcterms:modified xsi:type="dcterms:W3CDTF">2025-06-17T14:07:45Z</dcterms:modified>
</cp:coreProperties>
</file>