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91"/>
    <p:restoredTop sz="94694"/>
  </p:normalViewPr>
  <p:slideViewPr>
    <p:cSldViewPr snapToGrid="0" snapToObjects="1">
      <p:cViewPr>
        <p:scale>
          <a:sx n="122" d="100"/>
          <a:sy n="122" d="100"/>
        </p:scale>
        <p:origin x="20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6/17/25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60" y="87275"/>
            <a:ext cx="11049000" cy="646256"/>
          </a:xfrm>
        </p:spPr>
        <p:txBody>
          <a:bodyPr>
            <a:normAutofit fontScale="90000"/>
          </a:bodyPr>
          <a:lstStyle/>
          <a:p>
            <a:r>
              <a:rPr lang="en-US" dirty="0"/>
              <a:t>Injector Status: Time meeting 6/24/25</a:t>
            </a:r>
          </a:p>
        </p:txBody>
      </p:sp>
      <p:pic>
        <p:nvPicPr>
          <p:cNvPr id="21" name="Picture 20" descr="Chart, scatter chart&#10;&#10;AI-generated content may be incorrect.">
            <a:extLst>
              <a:ext uri="{FF2B5EF4-FFF2-40B4-BE49-F238E27FC236}">
                <a16:creationId xmlns:a16="http://schemas.microsoft.com/office/drawing/2014/main" id="{3FFE4947-52B9-C429-5E20-9710A8C45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6087" y="793985"/>
            <a:ext cx="2922451" cy="27888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08EF5B1-A203-65A9-67C7-0B2D7EFC7AA5}"/>
              </a:ext>
            </a:extLst>
          </p:cNvPr>
          <p:cNvSpPr txBox="1"/>
          <p:nvPr/>
        </p:nvSpPr>
        <p:spPr>
          <a:xfrm rot="16200000">
            <a:off x="7791056" y="1927377"/>
            <a:ext cx="1322285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Intensity, (10</a:t>
            </a:r>
            <a:r>
              <a:rPr lang="en-US" sz="1400" baseline="30000" dirty="0"/>
              <a:t>6</a:t>
            </a:r>
            <a:r>
              <a:rPr lang="en-US" sz="1400" dirty="0"/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306D44-7CE4-A058-0E26-65FE63936D56}"/>
              </a:ext>
            </a:extLst>
          </p:cNvPr>
          <p:cNvSpPr txBox="1"/>
          <p:nvPr/>
        </p:nvSpPr>
        <p:spPr>
          <a:xfrm>
            <a:off x="9262246" y="441143"/>
            <a:ext cx="282476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AGS Extraction Intensity </a:t>
            </a:r>
          </a:p>
          <a:p>
            <a:r>
              <a:rPr lang="en-US" sz="1600" dirty="0"/>
              <a:t>(total in 2 bunches)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4B14DF-EBFC-41F9-E7C0-8132EDA0E21C}"/>
              </a:ext>
            </a:extLst>
          </p:cNvPr>
          <p:cNvSpPr txBox="1"/>
          <p:nvPr/>
        </p:nvSpPr>
        <p:spPr>
          <a:xfrm>
            <a:off x="241160" y="895751"/>
            <a:ext cx="738328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AGS delivering ~2.5x109 per bunch for RHIC fills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Has had as high as 3x10</a:t>
            </a:r>
            <a:r>
              <a:rPr lang="en-US" baseline="30000" dirty="0"/>
              <a:t>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Reducing extractions from 4-&gt;2 allows shorter </a:t>
            </a:r>
            <a:r>
              <a:rPr lang="en-US" dirty="0" err="1"/>
              <a:t>supercycle</a:t>
            </a:r>
            <a:r>
              <a:rPr lang="en-US" dirty="0"/>
              <a:t> (6 -&gt; 5.4 seconds).  Benefits RHIC efficiency, IBS and </a:t>
            </a:r>
            <a:r>
              <a:rPr lang="en-US" dirty="0" err="1"/>
              <a:t>debunching</a:t>
            </a:r>
            <a:r>
              <a:rPr lang="en-US" dirty="0"/>
              <a:t> at injection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Possible to reduce further to 4.8 seconds.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Principle limit is heating of the </a:t>
            </a:r>
            <a:r>
              <a:rPr lang="en-US" dirty="0" err="1"/>
              <a:t>BtA</a:t>
            </a:r>
            <a:r>
              <a:rPr lang="en-US" dirty="0"/>
              <a:t>  Al-C stripping foils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4.8 sec </a:t>
            </a:r>
            <a:r>
              <a:rPr lang="en-US" dirty="0" err="1"/>
              <a:t>supercycle</a:t>
            </a:r>
            <a:r>
              <a:rPr lang="en-US" dirty="0"/>
              <a:t>, would allow up to 12-14x10</a:t>
            </a:r>
            <a:r>
              <a:rPr lang="en-US" baseline="30000" dirty="0"/>
              <a:t>9</a:t>
            </a:r>
            <a:r>
              <a:rPr lang="en-US" dirty="0"/>
              <a:t> Au transferred per Booster cycle (30-50% higher than what we have now).</a:t>
            </a:r>
            <a:r>
              <a:rPr lang="en-US" baseline="300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AGS main magnet supply cannot run full current pulses continuously mid-day until ambient temperature decreases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Will affect store scheduling through ~Thursday</a:t>
            </a:r>
          </a:p>
          <a:p>
            <a:endParaRPr lang="en-US" dirty="0"/>
          </a:p>
        </p:txBody>
      </p:sp>
      <p:pic>
        <p:nvPicPr>
          <p:cNvPr id="26" name="Picture 25" descr="Chart, line chart&#10;&#10;AI-generated content may be incorrect.">
            <a:extLst>
              <a:ext uri="{FF2B5EF4-FFF2-40B4-BE49-F238E27FC236}">
                <a16:creationId xmlns:a16="http://schemas.microsoft.com/office/drawing/2014/main" id="{98A7FDF8-1568-399E-4BD9-2BCE12B05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946" y="3710025"/>
            <a:ext cx="4800600" cy="30607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0190C7B-A126-D289-148F-FBE722E86FE3}"/>
              </a:ext>
            </a:extLst>
          </p:cNvPr>
          <p:cNvSpPr txBox="1"/>
          <p:nvPr/>
        </p:nvSpPr>
        <p:spPr>
          <a:xfrm>
            <a:off x="8197909" y="3657951"/>
            <a:ext cx="2824765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Simulated </a:t>
            </a:r>
            <a:r>
              <a:rPr lang="en-US" sz="1600" dirty="0" err="1"/>
              <a:t>BtA</a:t>
            </a:r>
            <a:r>
              <a:rPr lang="en-US" sz="1600" dirty="0"/>
              <a:t> foil temp</a:t>
            </a:r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86B1CF4A-AD3C-3042-B2A5-C69E87049FF1}" vid="{FCE94D0E-8B34-5545-ADC3-9E0BB024F5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30615</TotalTime>
  <Words>128</Words>
  <Application>Microsoft Macintosh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BNL</vt:lpstr>
      <vt:lpstr>Injector Status: Time meeting 6/24/25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Schoefer, Vincent</dc:creator>
  <cp:keywords/>
  <dc:description/>
  <cp:lastModifiedBy>Schoefer, Vincent</cp:lastModifiedBy>
  <cp:revision>56</cp:revision>
  <dcterms:created xsi:type="dcterms:W3CDTF">2025-03-25T17:08:08Z</dcterms:created>
  <dcterms:modified xsi:type="dcterms:W3CDTF">2025-06-24T16:33:17Z</dcterms:modified>
  <cp:category/>
</cp:coreProperties>
</file>