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6/24/25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24 June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24 June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24 June 2025</a:t>
            </a:r>
            <a:endParaRPr lang="en-US" dirty="0"/>
          </a:p>
        </p:txBody>
      </p:sp>
      <p:pic>
        <p:nvPicPr>
          <p:cNvPr id="5" name="Picture 4" descr="A picture containing timeline&#10;&#10;AI-generated content may be incorrect.">
            <a:extLst>
              <a:ext uri="{FF2B5EF4-FFF2-40B4-BE49-F238E27FC236}">
                <a16:creationId xmlns:a16="http://schemas.microsoft.com/office/drawing/2014/main" id="{636ECDF2-DA0B-9D0B-83CF-06AADC5E2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36085"/>
            <a:ext cx="7772400" cy="462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24 June 2025</a:t>
            </a:r>
            <a:endParaRPr lang="en-US" dirty="0"/>
          </a:p>
        </p:txBody>
      </p:sp>
      <p:pic>
        <p:nvPicPr>
          <p:cNvPr id="4" name="Picture 3" descr="Chart, treemap chart&#10;&#10;AI-generated content may be incorrect.">
            <a:extLst>
              <a:ext uri="{FF2B5EF4-FFF2-40B4-BE49-F238E27FC236}">
                <a16:creationId xmlns:a16="http://schemas.microsoft.com/office/drawing/2014/main" id="{74F76F9C-69A8-36B6-2EFA-A01F95C81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52600"/>
            <a:ext cx="7772400" cy="442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This is the last week of NASA biology.  Problems with EBIS DT18 causing multiple failures of Power Supplies in EBIS.  May require extended downtime to address the problem.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strike="sngStrike" dirty="0"/>
              <a:t>Hope to get approval for Blue Origin experiment with HALEU target to be conducted on either 26 or 27 June.</a:t>
            </a:r>
            <a:r>
              <a:rPr lang="en-US" sz="1800" dirty="0"/>
              <a:t>  Blue Origin did not get approval in time to run with protons from LINAC.  Hoping to get approval for the fall of 2025.</a:t>
            </a:r>
          </a:p>
          <a:p>
            <a:pPr marL="0" indent="0">
              <a:buNone/>
            </a:pPr>
            <a:endParaRPr lang="en-US" sz="1800" strike="sngStrike" dirty="0"/>
          </a:p>
          <a:p>
            <a:pPr marL="0" indent="0">
              <a:buNone/>
            </a:pPr>
            <a:r>
              <a:rPr lang="en-US" sz="1800" dirty="0"/>
              <a:t>Beginning to run electronics testers again through the summer.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24 June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28237</TotalTime>
  <Words>116</Words>
  <Application>Microsoft Macintosh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208</cp:revision>
  <cp:lastPrinted>2014-07-18T19:14:13Z</cp:lastPrinted>
  <dcterms:created xsi:type="dcterms:W3CDTF">2010-12-02T21:18:56Z</dcterms:created>
  <dcterms:modified xsi:type="dcterms:W3CDTF">2025-06-24T14:10:18Z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