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sldIdLst>
    <p:sldId id="364" r:id="rId5"/>
    <p:sldId id="356" r:id="rId6"/>
    <p:sldId id="360" r:id="rId7"/>
    <p:sldId id="362" r:id="rId8"/>
    <p:sldId id="357" r:id="rId9"/>
    <p:sldId id="361" r:id="rId10"/>
    <p:sldId id="363" r:id="rId11"/>
    <p:sldId id="365" r:id="rId12"/>
    <p:sldId id="318" r:id="rId13"/>
    <p:sldId id="345" r:id="rId14"/>
    <p:sldId id="339" r:id="rId15"/>
    <p:sldId id="306" r:id="rId16"/>
    <p:sldId id="355" r:id="rId17"/>
    <p:sldId id="358" r:id="rId18"/>
    <p:sldId id="359" r:id="rId19"/>
    <p:sldId id="354" r:id="rId20"/>
    <p:sldId id="304" r:id="rId21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74B45-2673-4068-93EE-726ED0E98FDE}" v="76" dt="2025-06-24T17:11:52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14074B45-2673-4068-93EE-726ED0E98FDE}"/>
    <pc:docChg chg="undo custSel delSld modSld">
      <pc:chgData name="Marr, Gregory" userId="3561ba5d-ecd2-4074-b30a-c8c766e651bb" providerId="ADAL" clId="{14074B45-2673-4068-93EE-726ED0E98FDE}" dt="2025-06-24T17:24:38.799" v="1802" actId="27918"/>
      <pc:docMkLst>
        <pc:docMk/>
      </pc:docMkLst>
      <pc:sldChg chg="del">
        <pc:chgData name="Marr, Gregory" userId="3561ba5d-ecd2-4074-b30a-c8c766e651bb" providerId="ADAL" clId="{14074B45-2673-4068-93EE-726ED0E98FDE}" dt="2025-06-24T16:17:42.134" v="289" actId="47"/>
        <pc:sldMkLst>
          <pc:docMk/>
          <pc:sldMk cId="1278840012" sldId="303"/>
        </pc:sldMkLst>
      </pc:sldChg>
      <pc:sldChg chg="modSp mod">
        <pc:chgData name="Marr, Gregory" userId="3561ba5d-ecd2-4074-b30a-c8c766e651bb" providerId="ADAL" clId="{14074B45-2673-4068-93EE-726ED0E98FDE}" dt="2025-06-24T17:18:46.125" v="1635" actId="20577"/>
        <pc:sldMkLst>
          <pc:docMk/>
          <pc:sldMk cId="3919863926" sldId="306"/>
        </pc:sldMkLst>
        <pc:spChg chg="mod">
          <ac:chgData name="Marr, Gregory" userId="3561ba5d-ecd2-4074-b30a-c8c766e651bb" providerId="ADAL" clId="{14074B45-2673-4068-93EE-726ED0E98FDE}" dt="2025-06-24T17:18:46.125" v="1635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14074B45-2673-4068-93EE-726ED0E98FDE}" dt="2025-06-24T12:48:40.654" v="178" actId="207"/>
        <pc:sldMkLst>
          <pc:docMk/>
          <pc:sldMk cId="1351841527" sldId="318"/>
        </pc:sldMkLst>
        <pc:spChg chg="mod">
          <ac:chgData name="Marr, Gregory" userId="3561ba5d-ecd2-4074-b30a-c8c766e651bb" providerId="ADAL" clId="{14074B45-2673-4068-93EE-726ED0E98FDE}" dt="2025-06-24T12:48:40.654" v="178" actId="207"/>
          <ac:spMkLst>
            <pc:docMk/>
            <pc:sldMk cId="1351841527" sldId="318"/>
            <ac:spMk id="4" creationId="{40F1692A-327B-4A38-A46D-758905412178}"/>
          </ac:spMkLst>
        </pc:spChg>
        <pc:spChg chg="add mod">
          <ac:chgData name="Marr, Gregory" userId="3561ba5d-ecd2-4074-b30a-c8c766e651bb" providerId="ADAL" clId="{14074B45-2673-4068-93EE-726ED0E98FDE}" dt="2025-06-24T12:44:33.234" v="96" actId="14100"/>
          <ac:spMkLst>
            <pc:docMk/>
            <pc:sldMk cId="1351841527" sldId="318"/>
            <ac:spMk id="8" creationId="{2E97D5D1-F1DF-8CEC-21F8-14D5B8D5C6AE}"/>
          </ac:spMkLst>
        </pc:spChg>
        <pc:spChg chg="add mod">
          <ac:chgData name="Marr, Gregory" userId="3561ba5d-ecd2-4074-b30a-c8c766e651bb" providerId="ADAL" clId="{14074B45-2673-4068-93EE-726ED0E98FDE}" dt="2025-06-24T12:46:46.484" v="113" actId="14100"/>
          <ac:spMkLst>
            <pc:docMk/>
            <pc:sldMk cId="1351841527" sldId="318"/>
            <ac:spMk id="15" creationId="{3AC4F33E-5147-80E2-6D67-FAF6D434E90B}"/>
          </ac:spMkLst>
        </pc:spChg>
        <pc:picChg chg="del">
          <ac:chgData name="Marr, Gregory" userId="3561ba5d-ecd2-4074-b30a-c8c766e651bb" providerId="ADAL" clId="{14074B45-2673-4068-93EE-726ED0E98FDE}" dt="2025-06-24T12:36:31.783" v="64" actId="478"/>
          <ac:picMkLst>
            <pc:docMk/>
            <pc:sldMk cId="1351841527" sldId="318"/>
            <ac:picMk id="6" creationId="{12848FD0-B85D-37F6-D646-437EC644C6AB}"/>
          </ac:picMkLst>
        </pc:picChg>
        <pc:picChg chg="add mod">
          <ac:chgData name="Marr, Gregory" userId="3561ba5d-ecd2-4074-b30a-c8c766e651bb" providerId="ADAL" clId="{14074B45-2673-4068-93EE-726ED0E98FDE}" dt="2025-06-24T12:36:58.900" v="70" actId="14100"/>
          <ac:picMkLst>
            <pc:docMk/>
            <pc:sldMk cId="1351841527" sldId="318"/>
            <ac:picMk id="7" creationId="{83C73B83-4F78-57A3-75E0-C29831033048}"/>
          </ac:picMkLst>
        </pc:picChg>
        <pc:picChg chg="add del mod">
          <ac:chgData name="Marr, Gregory" userId="3561ba5d-ecd2-4074-b30a-c8c766e651bb" providerId="ADAL" clId="{14074B45-2673-4068-93EE-726ED0E98FDE}" dt="2025-06-24T12:41:16.987" v="74" actId="21"/>
          <ac:picMkLst>
            <pc:docMk/>
            <pc:sldMk cId="1351841527" sldId="318"/>
            <ac:picMk id="11" creationId="{E8751708-4783-AE36-3E0F-31FB907C49B1}"/>
          </ac:picMkLst>
        </pc:picChg>
        <pc:picChg chg="add del mod">
          <ac:chgData name="Marr, Gregory" userId="3561ba5d-ecd2-4074-b30a-c8c766e651bb" providerId="ADAL" clId="{14074B45-2673-4068-93EE-726ED0E98FDE}" dt="2025-06-24T12:41:43.750" v="80" actId="478"/>
          <ac:picMkLst>
            <pc:docMk/>
            <pc:sldMk cId="1351841527" sldId="318"/>
            <ac:picMk id="13" creationId="{E8751708-4783-AE36-3E0F-31FB907C49B1}"/>
          </ac:picMkLst>
        </pc:picChg>
        <pc:picChg chg="add mod">
          <ac:chgData name="Marr, Gregory" userId="3561ba5d-ecd2-4074-b30a-c8c766e651bb" providerId="ADAL" clId="{14074B45-2673-4068-93EE-726ED0E98FDE}" dt="2025-06-24T12:44:28.769" v="95" actId="1076"/>
          <ac:picMkLst>
            <pc:docMk/>
            <pc:sldMk cId="1351841527" sldId="318"/>
            <ac:picMk id="14" creationId="{82BD9B6D-56A5-D4AB-303D-15C493BFBC86}"/>
          </ac:picMkLst>
        </pc:picChg>
        <pc:picChg chg="add mod">
          <ac:chgData name="Marr, Gregory" userId="3561ba5d-ecd2-4074-b30a-c8c766e651bb" providerId="ADAL" clId="{14074B45-2673-4068-93EE-726ED0E98FDE}" dt="2025-06-24T12:46:58.846" v="115" actId="1076"/>
          <ac:picMkLst>
            <pc:docMk/>
            <pc:sldMk cId="1351841527" sldId="318"/>
            <ac:picMk id="18" creationId="{546BA15C-B4DF-7BBC-60F3-9B9EE19681EC}"/>
          </ac:picMkLst>
        </pc:picChg>
      </pc:sldChg>
      <pc:sldChg chg="addSp delSp modSp mod">
        <pc:chgData name="Marr, Gregory" userId="3561ba5d-ecd2-4074-b30a-c8c766e651bb" providerId="ADAL" clId="{14074B45-2673-4068-93EE-726ED0E98FDE}" dt="2025-06-24T17:23:30.517" v="1800" actId="5793"/>
        <pc:sldMkLst>
          <pc:docMk/>
          <pc:sldMk cId="1336046822" sldId="339"/>
        </pc:sldMkLst>
        <pc:spChg chg="mod">
          <ac:chgData name="Marr, Gregory" userId="3561ba5d-ecd2-4074-b30a-c8c766e651bb" providerId="ADAL" clId="{14074B45-2673-4068-93EE-726ED0E98FDE}" dt="2025-06-24T17:23:30.517" v="1800" actId="5793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14074B45-2673-4068-93EE-726ED0E98FDE}" dt="2025-06-24T15:23:14.719" v="179" actId="478"/>
          <ac:picMkLst>
            <pc:docMk/>
            <pc:sldMk cId="1336046822" sldId="339"/>
            <ac:picMk id="4" creationId="{2EB9CBC7-E175-C5DB-B3C7-B229DBA5EAFB}"/>
          </ac:picMkLst>
        </pc:picChg>
        <pc:picChg chg="add mod">
          <ac:chgData name="Marr, Gregory" userId="3561ba5d-ecd2-4074-b30a-c8c766e651bb" providerId="ADAL" clId="{14074B45-2673-4068-93EE-726ED0E98FDE}" dt="2025-06-24T15:23:35.939" v="183" actId="14100"/>
          <ac:picMkLst>
            <pc:docMk/>
            <pc:sldMk cId="1336046822" sldId="339"/>
            <ac:picMk id="5" creationId="{098C4B38-833D-2353-1CBE-9F3B305008DA}"/>
          </ac:picMkLst>
        </pc:picChg>
        <pc:picChg chg="del">
          <ac:chgData name="Marr, Gregory" userId="3561ba5d-ecd2-4074-b30a-c8c766e651bb" providerId="ADAL" clId="{14074B45-2673-4068-93EE-726ED0E98FDE}" dt="2025-06-24T15:24:09.444" v="187" actId="478"/>
          <ac:picMkLst>
            <pc:docMk/>
            <pc:sldMk cId="1336046822" sldId="339"/>
            <ac:picMk id="7" creationId="{CA4F1064-080A-BAFD-A5F3-6580BE85D9FC}"/>
          </ac:picMkLst>
        </pc:picChg>
        <pc:picChg chg="add mod ord">
          <ac:chgData name="Marr, Gregory" userId="3561ba5d-ecd2-4074-b30a-c8c766e651bb" providerId="ADAL" clId="{14074B45-2673-4068-93EE-726ED0E98FDE}" dt="2025-06-24T15:24:19.746" v="189" actId="171"/>
          <ac:picMkLst>
            <pc:docMk/>
            <pc:sldMk cId="1336046822" sldId="339"/>
            <ac:picMk id="8" creationId="{F8938070-5ED5-97B2-EA12-32A1BB24817E}"/>
          </ac:picMkLst>
        </pc:picChg>
      </pc:sldChg>
      <pc:sldChg chg="modSp mod">
        <pc:chgData name="Marr, Gregory" userId="3561ba5d-ecd2-4074-b30a-c8c766e651bb" providerId="ADAL" clId="{14074B45-2673-4068-93EE-726ED0E98FDE}" dt="2025-06-24T15:58:14.665" v="281" actId="20577"/>
        <pc:sldMkLst>
          <pc:docMk/>
          <pc:sldMk cId="1973591361" sldId="345"/>
        </pc:sldMkLst>
        <pc:spChg chg="mod">
          <ac:chgData name="Marr, Gregory" userId="3561ba5d-ecd2-4074-b30a-c8c766e651bb" providerId="ADAL" clId="{14074B45-2673-4068-93EE-726ED0E98FDE}" dt="2025-06-24T15:57:51.859" v="275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14074B45-2673-4068-93EE-726ED0E98FDE}" dt="2025-06-24T15:58:14.665" v="281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14074B45-2673-4068-93EE-726ED0E98FDE}" dt="2025-06-24T15:30:33.632" v="204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14074B45-2673-4068-93EE-726ED0E98FDE}" dt="2025-06-24T15:31:23.650" v="209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14074B45-2673-4068-93EE-726ED0E98FDE}" dt="2025-06-24T16:10:59.900" v="287"/>
        <pc:sldMkLst>
          <pc:docMk/>
          <pc:sldMk cId="3153405175" sldId="359"/>
        </pc:sldMkLst>
        <pc:graphicFrameChg chg="mod">
          <ac:chgData name="Marr, Gregory" userId="3561ba5d-ecd2-4074-b30a-c8c766e651bb" providerId="ADAL" clId="{14074B45-2673-4068-93EE-726ED0E98FDE}" dt="2025-06-24T16:10:59.900" v="287"/>
          <ac:graphicFrameMkLst>
            <pc:docMk/>
            <pc:sldMk cId="3153405175" sldId="359"/>
            <ac:graphicFrameMk id="2" creationId="{DB3D119E-886F-44D0-AD37-D8E5EE4D90F3}"/>
          </ac:graphicFrameMkLst>
        </pc:graphicFrameChg>
      </pc:sldChg>
      <pc:sldChg chg="modSp mod">
        <pc:chgData name="Marr, Gregory" userId="3561ba5d-ecd2-4074-b30a-c8c766e651bb" providerId="ADAL" clId="{14074B45-2673-4068-93EE-726ED0E98FDE}" dt="2025-06-24T17:24:38.799" v="1802" actId="27918"/>
        <pc:sldMkLst>
          <pc:docMk/>
          <pc:sldMk cId="1309095127" sldId="364"/>
        </pc:sldMkLst>
        <pc:graphicFrameChg chg="mod">
          <ac:chgData name="Marr, Gregory" userId="3561ba5d-ecd2-4074-b30a-c8c766e651bb" providerId="ADAL" clId="{14074B45-2673-4068-93EE-726ED0E98FDE}" dt="2025-06-24T15:27:18.128" v="202"/>
          <ac:graphicFrameMkLst>
            <pc:docMk/>
            <pc:sldMk cId="1309095127" sldId="364"/>
            <ac:graphicFrameMk id="2" creationId="{D433C4B4-3448-4A7E-BDD1-2D5F30C297B8}"/>
          </ac:graphicFrameMkLst>
        </pc:graphicFrameChg>
      </pc:sldChg>
      <pc:sldChg chg="modSp mod">
        <pc:chgData name="Marr, Gregory" userId="3561ba5d-ecd2-4074-b30a-c8c766e651bb" providerId="ADAL" clId="{14074B45-2673-4068-93EE-726ED0E98FDE}" dt="2025-06-24T17:06:11.601" v="1422"/>
        <pc:sldMkLst>
          <pc:docMk/>
          <pc:sldMk cId="3618564648" sldId="365"/>
        </pc:sldMkLst>
        <pc:graphicFrameChg chg="mod">
          <ac:chgData name="Marr, Gregory" userId="3561ba5d-ecd2-4074-b30a-c8c766e651bb" providerId="ADAL" clId="{14074B45-2673-4068-93EE-726ED0E98FDE}" dt="2025-06-24T17:06:11.601" v="1422"/>
          <ac:graphicFrameMkLst>
            <pc:docMk/>
            <pc:sldMk cId="3618564648" sldId="365"/>
            <ac:graphicFrameMk id="2" creationId="{00000000-0008-0000-0000-000046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5/FY25Q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-6.4367698393908629E-2"/>
                    <c:y val="6.5618132821821898E-2"/>
                  </c:manualLayout>
                </c15:layout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-6.8731610149427941E-2"/>
                    <c:y val="-3.2809066410911025E-2"/>
                  </c:manualLayout>
                </c15:layout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tx>
                  <c:rich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600" b="1" i="0" baseline="0"/>
                      </a:pPr>
                      <a:fld id="{5F24D291-9F27-48C3-9333-848CA84916F3}" type="VALUE">
                        <a:rPr lang="en-US" sz="1600" b="1" i="0" baseline="0">
                          <a:solidFill>
                            <a:schemeClr val="bg1"/>
                          </a:solidFill>
                        </a:rPr>
                        <a:pPr>
                          <a:defRPr sz="1600" b="1" i="0" baseline="0"/>
                        </a:pPr>
                        <a:t>[VALUE]</a:t>
                      </a:fld>
                      <a:endParaRPr lang="en-US"/>
                    </a:p>
                  </c:rich>
                </c15:tx>
                <c15:dlblFieldTable/>
                <c15:showDataLabelsRange val="0"/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A8-44DC-A41B-F360FD040E1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F8-4F99-A0E6-399333582D84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(RHIC_HOURS_DOE!$M$30:$N$30,RHIC_HOURS_DOE!$B$38:$N$38)</c:f>
              <c:strCache>
                <c:ptCount val="15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</c:strCache>
              <c:extLst/>
            </c:strRef>
          </c:cat>
          <c:val>
            <c:numRef>
              <c:f>(RHIC_HOURS_DOE!$M$24:$N$24,RHIC_HOURS_DOE!$B$32:$N$32)</c:f>
              <c:numCache>
                <c:formatCode>0.00%</c:formatCode>
                <c:ptCount val="15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8-44DC-A41B-F360FD040E1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8-46EE-840B-1FEE2E9CC8C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8-46EE-840B-1FEE2E9CC8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8-46EE-840B-1FEE2E9CC8C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C1-4085-98D0-7E95B8DF9AEB}"/>
                </c:ext>
              </c:extLst>
            </c:dLbl>
            <c:dLbl>
              <c:idx val="14"/>
              <c:layout>
                <c:manualLayout>
                  <c:x val="-4.2480531916468223E-2"/>
                  <c:y val="-7.407407407407411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F8-4F99-A0E6-399333582D84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(RHIC_HOURS_DOE!$M$28:$N$28,RHIC_HOURS_DOE!$B$36:$N$36)</c:f>
              <c:numCache>
                <c:formatCode>General</c:formatCode>
                <c:ptCount val="15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0.60780739126127015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(RHIC_HOURS_DOE!$M$29:$N$29,RHIC_HOURS_DOE!$B$37:$N$37)</c:f>
              <c:numCache>
                <c:formatCode>0.00%</c:formatCode>
                <c:ptCount val="1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  <a:effectLst/>
        <a:sp3d/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86866773243022E-2"/>
          <c:y val="9.4223423489139937E-2"/>
          <c:w val="0.90051619801404958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5"/>
                <c:pt idx="0" formatCode="0.0%">
                  <c:v>4.9517068887528937E-2</c:v>
                </c:pt>
                <c:pt idx="2" formatCode="0.00%">
                  <c:v>2.184498310406301E-2</c:v>
                </c:pt>
                <c:pt idx="4" formatCode="0.00%">
                  <c:v>8.2484101854561915E-3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161-46B6-8657-736B5D9F4416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5"/>
                <c:pt idx="0" formatCode="0.0%">
                  <c:v>7.8226857887874843E-3</c:v>
                </c:pt>
                <c:pt idx="4" formatCode="0.00%">
                  <c:v>2.6607774791794162E-2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161-46B6-8657-736B5D9F4416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5"/>
                <c:pt idx="0" formatCode="0.0%">
                  <c:v>3.9379506691855359E-3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161-46B6-8657-736B5D9F4416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5"/>
                <c:pt idx="0" formatCode="0.0%">
                  <c:v>5.720671580235745E-3</c:v>
                </c:pt>
                <c:pt idx="4" formatCode="0.0%">
                  <c:v>7.7960780139956906E-3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161-46B6-8657-736B5D9F4416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5"/>
                <c:pt idx="0" formatCode="0.0%">
                  <c:v>4.6563605885639788E-3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161-46B6-8657-736B5D9F4416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5"/>
                <c:pt idx="0" formatCode="0.0%">
                  <c:v>2.0621025463640478E-2</c:v>
                </c:pt>
                <c:pt idx="4" formatCode="0.00%">
                  <c:v>4.7627916877311556E-3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161-46B6-8657-736B5D9F4416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5"/>
                <c:pt idx="2" formatCode="0.00%">
                  <c:v>3.6771944762259534E-2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161-46B6-8657-736B5D9F4416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5"/>
                <c:pt idx="2" formatCode="0.00%">
                  <c:v>1.0110954420881781E-2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161-46B6-8657-736B5D9F4416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 xmlns:c15="http://schemas.microsoft.com/office/drawing/2012/chart"/>
            </c:strRef>
          </c:cat>
          <c:val>
            <c:numRef>
              <c:f>NORMAL!$BB$861:$BH$861</c:f>
              <c:numCache>
                <c:formatCode>General</c:formatCode>
                <c:ptCount val="5"/>
                <c:pt idx="4" formatCode="0.00%">
                  <c:v>1.7640954686959531E-2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161-46B6-8657-736B5D9F4416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 xmlns:c15="http://schemas.microsoft.com/office/drawing/2012/chart"/>
            </c:strRef>
          </c:cat>
          <c:val>
            <c:numRef>
              <c:f>NORMAL!$BB$863:$BH$863</c:f>
              <c:numCache>
                <c:formatCode>General</c:formatCode>
                <c:ptCount val="5"/>
                <c:pt idx="4" formatCode="0.0%">
                  <c:v>2.6607774791794162E-3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161-46B6-8657-736B5D9F4416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 xmlns:c15="http://schemas.microsoft.com/office/drawing/2012/chart"/>
            </c:strRef>
          </c:cat>
          <c:val>
            <c:numRef>
              <c:f>NORMAL!$BB$865:$BH$865</c:f>
              <c:numCache>
                <c:formatCode>General</c:formatCode>
                <c:ptCount val="5"/>
                <c:pt idx="4" formatCode="0.00%">
                  <c:v>4.4701061650214199E-3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161-46B6-8657-736B5D9F4416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 xmlns:c15="http://schemas.microsoft.com/office/drawing/2012/chart"/>
            </c:strRef>
          </c:cat>
          <c:val>
            <c:numRef>
              <c:f>NORMAL!$BB$869:$BH$869</c:f>
              <c:numCache>
                <c:formatCode>General</c:formatCode>
                <c:ptCount val="5"/>
                <c:pt idx="4" formatCode="0.00%">
                  <c:v>5.4279860575260092E-3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161-46B6-8657-736B5D9F4416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 xmlns:c15="http://schemas.microsoft.com/office/drawing/2012/chart"/>
            </c:strRef>
          </c:cat>
          <c:val>
            <c:numRef>
              <c:f>NORMAL!$BB$867:$BH$867</c:f>
              <c:numCache>
                <c:formatCode>General</c:formatCode>
                <c:ptCount val="5"/>
                <c:pt idx="4" formatCode="0.0%">
                  <c:v>1.0057738871298193E-2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161-46B6-8657-736B5D9F4416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 xmlns:c15="http://schemas.microsoft.com/office/drawing/2012/chart"/>
            </c:strRef>
          </c:cat>
          <c:val>
            <c:numRef>
              <c:f>NORMAL!$BB$871:$BH$871</c:f>
              <c:numCache>
                <c:formatCode>General</c:formatCode>
                <c:ptCount val="5"/>
                <c:pt idx="4" formatCode="0.00%">
                  <c:v>7.7694702392038942E-3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161-46B6-8657-736B5D9F4416}"/>
            </c:ext>
          </c:extLst>
        </c:ser>
        <c:ser>
          <c:idx val="13"/>
          <c:order val="14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5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</c:strCache>
              <c:extLst/>
            </c:strRef>
          </c:cat>
          <c:val>
            <c:numRef>
              <c:f>NORMAL!$BB$881:$BH$881</c:f>
              <c:numCache>
                <c:formatCode>General</c:formatCode>
                <c:ptCount val="5"/>
                <c:pt idx="0" formatCode="0.0%">
                  <c:v>2.9534630018891524E-3</c:v>
                </c:pt>
                <c:pt idx="2" formatCode="0.0%">
                  <c:v>6.2262193012798343E-3</c:v>
                </c:pt>
                <c:pt idx="4" formatCode="0.0%">
                  <c:v>8.2750179602479861E-3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161-46B6-8657-736B5D9F4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5"/>
                <c:order val="15"/>
                <c:tx>
                  <c:strRef>
                    <c:extLst>
                      <c:ext uri="{02D57815-91ED-43cb-92C2-25804820EDAC}">
                        <c15:formulaRef>
                          <c15:sqref>NORMAL!$BB$872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(NORMAL!$BB$873:$BC$873,NORMAL!$BI$873:$BJ$873)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161-46B6-8657-736B5D9F441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(NORMAL!$BB$875:$BC$875,NORMAL!$BI$875:$BJ$875)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161-46B6-8657-736B5D9F4416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NORMAL!$BB$877:$BC$877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161-46B6-8657-736B5D9F4416}"/>
                  </c:ext>
                </c:extLst>
              </c15:ser>
            </c15:filteredBarSeries>
            <c15:filteredBar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NORMAL!$BB$879:$BC$879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161-46B6-8657-736B5D9F4416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24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216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000000"/>
      </a:solidFill>
      <a:prstDash val="solid"/>
      <a:miter lim="800000"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8589943927565394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821423" y="12425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9723"/>
                        <a:gd name="adj2" fmla="val 261372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2.4971573806676105E-2"/>
                  <c:y val="-3.003687761072375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363899" y="1296808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8010"/>
                        <a:gd name="adj2" fmla="val 188194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3.052037548245878E-2"/>
                  <c:y val="-1.171187069730886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6393" y="2809391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9020"/>
                        <a:gd name="adj2" fmla="val 130435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19699791652306559"/>
                  <c:y val="-5.090838633618117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98500" y="4816743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1292"/>
                        <a:gd name="adj2" fmla="val -36314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5.2717712306714744E-2"/>
                  <c:y val="-6.931517167100877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811784" y="138308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525"/>
                        <a:gd name="adj2" fmla="val 190274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3069224" y="1324678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61175"/>
                      <a:gd name="adj2" fmla="val 186851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Oplog!$M$34:$M$41</c:f>
              <c:numCache>
                <c:formatCode>0.00</c:formatCode>
                <c:ptCount val="8"/>
                <c:pt idx="0">
                  <c:v>0</c:v>
                </c:pt>
                <c:pt idx="1">
                  <c:v>4.9000000000000004</c:v>
                </c:pt>
                <c:pt idx="2">
                  <c:v>6.48</c:v>
                </c:pt>
                <c:pt idx="3">
                  <c:v>23.03</c:v>
                </c:pt>
                <c:pt idx="4">
                  <c:v>0</c:v>
                </c:pt>
                <c:pt idx="5">
                  <c:v>0</c:v>
                </c:pt>
                <c:pt idx="6">
                  <c:v>101.77</c:v>
                </c:pt>
                <c:pt idx="7">
                  <c:v>31.82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561654"/>
              </p:ext>
            </p:extLst>
          </p:nvPr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6/17-24/2025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92.6%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continues. NASA biology in GCR mode, with other user time and beam development.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No Tandem ions; Linac protons, 11 EBIS ions </a:t>
            </a:r>
            <a:r>
              <a:rPr lang="en-US" dirty="0"/>
              <a:t>(He, C, </a:t>
            </a:r>
            <a:r>
              <a:rPr lang="en-US" dirty="0">
                <a:solidFill>
                  <a:srgbClr val="00B050"/>
                </a:solidFill>
              </a:rPr>
              <a:t>Ne</a:t>
            </a:r>
            <a:r>
              <a:rPr lang="en-US" dirty="0"/>
              <a:t>, O, Si, </a:t>
            </a:r>
            <a:r>
              <a:rPr lang="en-US" dirty="0" err="1">
                <a:solidFill>
                  <a:srgbClr val="00B050"/>
                </a:solidFill>
              </a:rPr>
              <a:t>Ar</a:t>
            </a:r>
            <a:r>
              <a:rPr lang="en-US" dirty="0"/>
              <a:t>, Ti, Fe, Tb, Ta, Bi) </a:t>
            </a:r>
            <a:r>
              <a:rPr lang="en-US" sz="2000" dirty="0"/>
              <a:t>delivered to NSRL.</a:t>
            </a:r>
          </a:p>
          <a:p>
            <a:pPr algn="ctr"/>
            <a:br>
              <a:rPr lang="en-US" sz="2000" dirty="0"/>
            </a:br>
            <a:r>
              <a:rPr lang="en-US" sz="1600" dirty="0"/>
              <a:t>Running 25-A schedule; </a:t>
            </a:r>
            <a:r>
              <a:rPr lang="en-US" sz="1600" dirty="0">
                <a:solidFill>
                  <a:schemeClr val="accent5"/>
                </a:solidFill>
              </a:rPr>
              <a:t>Run concludes 27 June</a:t>
            </a:r>
            <a:r>
              <a:rPr lang="en-US" sz="1600" dirty="0"/>
              <a:t>. </a:t>
            </a:r>
          </a:p>
          <a:p>
            <a:pPr algn="ctr"/>
            <a:r>
              <a:rPr lang="en-US" sz="1600" dirty="0"/>
              <a:t>Run 25-C follows on 30 June; </a:t>
            </a:r>
            <a:r>
              <a:rPr lang="en-US" sz="1600" dirty="0">
                <a:solidFill>
                  <a:schemeClr val="accent4"/>
                </a:solidFill>
              </a:rPr>
              <a:t>25-C schedule posted through 1 October. </a:t>
            </a:r>
            <a:endParaRPr lang="en-US" sz="1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7116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6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Beam abort, yi7-sxd2-ps trip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MMPS failure, trench opened for magnet bus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insulator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RF Cooling Tower failure, fan 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Beam abort, 56MHz MPS trip; water flow faults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Yellow injection kicker PS failure (4x); output remains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below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Blue orbit feedback system failure, Controls bucket selector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misconfigured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Blue collimator drive failure, v0 motors exercised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STAR magnet PS trip, required half-field due to cooling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Controls failure, 6b-ps1 fanout failure, replaced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RF Mod 7 failure, diode stack/resistor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9 failure, retuned for arcing in 7835 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RF Mod 7 failure, crowbar circuit required power cycles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to FECs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BLIP interlock, NMON+permit+BM1&amp;2 trip;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Mod2 trips (6x)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collector PS trips (14x)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beam aborts (13x); various injection/ramp issues, intensity, tuning…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1 lightning stand down; rain and heat affecting in plenty of </a:t>
            </a:r>
            <a:r>
              <a:rPr lang="en-US" sz="2000">
                <a:solidFill>
                  <a:schemeClr val="tx1"/>
                </a:solidFill>
                <a:cs typeface="Arial"/>
              </a:rPr>
              <a:t>other ways…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G09C BLW PS remote control total loss,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ACS 1012 remote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keytree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remains inoperable, awaiting maintenance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E17 gamma-t PS failure (2x); bus contacts, GTO 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Linac trips, 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BLIP current transformer failure, rewired/recalibrated to share working transformer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injector PS trips, resets, tuning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tuning, access,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  <a:cs typeface="Arial"/>
              </a:rPr>
              <a:t>	Over 11 hours injector pp setup, Operator training, other Au setup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		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38070-5ED5-97B2-EA12-32A1BB248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60" y="4106767"/>
            <a:ext cx="4412787" cy="2741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C4B38-833D-2353-1CBE-9F3B30500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70" y="9501"/>
            <a:ext cx="6304330" cy="436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physics running continues with more system startups, beam tuning, luminosity ramp-up</a:t>
            </a:r>
            <a:endParaRPr lang="en-US" sz="2000" dirty="0">
              <a:solidFill>
                <a:schemeClr val="accent4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Tandem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biology, 1-2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No ions from Tandem; </a:t>
            </a:r>
            <a:r>
              <a:rPr lang="en-US" sz="2000" dirty="0"/>
              <a:t>Linac protons as required through 27 June; Ion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</a:t>
            </a:r>
            <a:r>
              <a:rPr lang="en-US" sz="2000" dirty="0">
                <a:solidFill>
                  <a:schemeClr val="accent5"/>
                </a:solidFill>
              </a:rPr>
              <a:t>ends 27 June</a:t>
            </a:r>
            <a:r>
              <a:rPr lang="en-US" sz="2000" dirty="0">
                <a:solidFill>
                  <a:srgbClr val="000000"/>
                </a:solidFill>
              </a:rPr>
              <a:t>. Additional short runs follow end of 200MeV production on Friday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to continue 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on duty 24/7.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Groups prompted for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85336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12693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712320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442272"/>
              </p:ext>
            </p:extLst>
          </p:nvPr>
        </p:nvGraphicFramePr>
        <p:xfrm>
          <a:off x="226243" y="0"/>
          <a:ext cx="11965757" cy="619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3158819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6/17-24/2025: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production continued all week.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156.2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11.8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4"/>
                </a:solidFill>
              </a:rPr>
              <a:t>93.0%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note current transformer issues affecting logged data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73B83-4F78-57A3-75E0-C29831033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56" y="737797"/>
            <a:ext cx="8654184" cy="5936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E97D5D1-F1DF-8CEC-21F8-14D5B8D5C6AE}"/>
              </a:ext>
            </a:extLst>
          </p:cNvPr>
          <p:cNvSpPr/>
          <p:nvPr/>
        </p:nvSpPr>
        <p:spPr>
          <a:xfrm>
            <a:off x="6252209" y="3798765"/>
            <a:ext cx="1383031" cy="1836225"/>
          </a:xfrm>
          <a:prstGeom prst="wedgeRoundRectCallout">
            <a:avLst>
              <a:gd name="adj1" fmla="val -19491"/>
              <a:gd name="adj2" fmla="val -15284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BD9B6D-56A5-D4AB-303D-15C493BFB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834" y="3861330"/>
            <a:ext cx="1179698" cy="1711094"/>
          </a:xfrm>
          <a:prstGeom prst="rect">
            <a:avLst/>
          </a:prstGeom>
          <a:ln>
            <a:solidFill>
              <a:schemeClr val="accent3"/>
            </a:solidFill>
          </a:ln>
          <a:effectLst/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AC4F33E-5147-80E2-6D67-FAF6D434E90B}"/>
              </a:ext>
            </a:extLst>
          </p:cNvPr>
          <p:cNvSpPr/>
          <p:nvPr/>
        </p:nvSpPr>
        <p:spPr>
          <a:xfrm>
            <a:off x="9442067" y="200028"/>
            <a:ext cx="2001374" cy="1298116"/>
          </a:xfrm>
          <a:prstGeom prst="wedgeRoundRectCallout">
            <a:avLst>
              <a:gd name="adj1" fmla="val -8234"/>
              <a:gd name="adj2" fmla="val 1625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6BA15C-B4DF-7BBC-60F3-9B9EE196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6495" y="294436"/>
            <a:ext cx="1803941" cy="11093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5107</TotalTime>
  <Words>1119</Words>
  <Application>Microsoft Office PowerPoint</Application>
  <PresentationFormat>Widescreen</PresentationFormat>
  <Paragraphs>155</Paragraphs>
  <Slides>17</Slides>
  <Notes>6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6/17-24/2025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30</cp:revision>
  <dcterms:created xsi:type="dcterms:W3CDTF">2011-03-02T18:37:40Z</dcterms:created>
  <dcterms:modified xsi:type="dcterms:W3CDTF">2025-06-24T17:24:39Z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