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73" r:id="rId3"/>
    <p:sldId id="271" r:id="rId4"/>
    <p:sldId id="27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/>
    <p:restoredTop sz="94694"/>
  </p:normalViewPr>
  <p:slideViewPr>
    <p:cSldViewPr snapToGrid="0">
      <p:cViewPr varScale="1">
        <p:scale>
          <a:sx n="104" d="100"/>
          <a:sy n="104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880E0-5554-4E5B-A713-BA9DBFA066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AB18A2B-007E-4427-8845-45D6A63CC0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Opportunistic Access until then (July 2)</a:t>
          </a:r>
        </a:p>
      </dgm:t>
    </dgm:pt>
    <dgm:pt modelId="{27404982-F4BD-45CD-B05B-E28188A1CB6E}" type="parTrans" cxnId="{A56C8535-1E42-4449-98FC-2C5476BF7E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38C0E6-D036-4C48-84C0-E503C34102F9}" type="sibTrans" cxnId="{A56C8535-1E42-4449-98FC-2C5476BF7E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73418A-49D6-4300-BDE4-7A07772886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1"/>
              </a:solidFill>
            </a:rPr>
            <a:t>Ring Access request for consideration behind downtime…</a:t>
          </a:r>
        </a:p>
      </dgm:t>
    </dgm:pt>
    <dgm:pt modelId="{F128D751-5AFB-4C04-8278-B7849E65040B}" type="parTrans" cxnId="{C5F2F688-1ECA-49BD-8A7A-7047A7D334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5DB936-66DB-4C7A-A688-A6843660D80B}" type="sibTrans" cxnId="{C5F2F688-1ECA-49BD-8A7A-7047A7D334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5AAADF-4940-4F92-A8EB-A484C4B39BA5}" type="pres">
      <dgm:prSet presAssocID="{6EF880E0-5554-4E5B-A713-BA9DBFA0660A}" presName="root" presStyleCnt="0">
        <dgm:presLayoutVars>
          <dgm:dir/>
          <dgm:resizeHandles val="exact"/>
        </dgm:presLayoutVars>
      </dgm:prSet>
      <dgm:spPr/>
    </dgm:pt>
    <dgm:pt modelId="{2FE88879-5575-4296-9950-538478B0B835}" type="pres">
      <dgm:prSet presAssocID="{6AB18A2B-007E-4427-8845-45D6A63CC04F}" presName="compNode" presStyleCnt="0"/>
      <dgm:spPr/>
    </dgm:pt>
    <dgm:pt modelId="{2A66470D-6452-4F2A-8E2D-B7634DDBB5D3}" type="pres">
      <dgm:prSet presAssocID="{6AB18A2B-007E-4427-8845-45D6A63CC04F}" presName="bgRect" presStyleLbl="bgShp" presStyleIdx="0" presStyleCnt="2"/>
      <dgm:spPr/>
    </dgm:pt>
    <dgm:pt modelId="{BE3612E0-7D38-4F82-B933-44EF841AA12C}" type="pres">
      <dgm:prSet presAssocID="{6AB18A2B-007E-4427-8845-45D6A63CC04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heelbarrow"/>
        </a:ext>
      </dgm:extLst>
    </dgm:pt>
    <dgm:pt modelId="{B798E3AD-C80C-43E2-91BC-0C22098F3EDB}" type="pres">
      <dgm:prSet presAssocID="{6AB18A2B-007E-4427-8845-45D6A63CC04F}" presName="spaceRect" presStyleCnt="0"/>
      <dgm:spPr/>
    </dgm:pt>
    <dgm:pt modelId="{FE3F65AA-53B1-4A95-BB1A-2A5E2BBC1115}" type="pres">
      <dgm:prSet presAssocID="{6AB18A2B-007E-4427-8845-45D6A63CC04F}" presName="parTx" presStyleLbl="revTx" presStyleIdx="0" presStyleCnt="2">
        <dgm:presLayoutVars>
          <dgm:chMax val="0"/>
          <dgm:chPref val="0"/>
        </dgm:presLayoutVars>
      </dgm:prSet>
      <dgm:spPr/>
    </dgm:pt>
    <dgm:pt modelId="{F353C41B-3EE0-4E5B-AAE0-817CF6ED91B1}" type="pres">
      <dgm:prSet presAssocID="{0438C0E6-D036-4C48-84C0-E503C34102F9}" presName="sibTrans" presStyleCnt="0"/>
      <dgm:spPr/>
    </dgm:pt>
    <dgm:pt modelId="{E65A7A54-536C-4D3E-871A-7E0724322C82}" type="pres">
      <dgm:prSet presAssocID="{DE73418A-49D6-4300-BDE4-7A0777288678}" presName="compNode" presStyleCnt="0"/>
      <dgm:spPr/>
    </dgm:pt>
    <dgm:pt modelId="{D171A189-3915-4658-82E4-38B0B38EA327}" type="pres">
      <dgm:prSet presAssocID="{DE73418A-49D6-4300-BDE4-7A0777288678}" presName="bgRect" presStyleLbl="bgShp" presStyleIdx="1" presStyleCnt="2"/>
      <dgm:spPr/>
    </dgm:pt>
    <dgm:pt modelId="{6A18243E-A089-4346-9167-DB56491F2AD9}" type="pres">
      <dgm:prSet presAssocID="{DE73418A-49D6-4300-BDE4-7A077728867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4E9A3C74-DE77-4740-BC4F-70F9C88CF2AF}" type="pres">
      <dgm:prSet presAssocID="{DE73418A-49D6-4300-BDE4-7A0777288678}" presName="spaceRect" presStyleCnt="0"/>
      <dgm:spPr/>
    </dgm:pt>
    <dgm:pt modelId="{1F2B4189-1578-4632-990B-6963BDD1BD6C}" type="pres">
      <dgm:prSet presAssocID="{DE73418A-49D6-4300-BDE4-7A077728867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56C8535-1E42-4449-98FC-2C5476BF7E34}" srcId="{6EF880E0-5554-4E5B-A713-BA9DBFA0660A}" destId="{6AB18A2B-007E-4427-8845-45D6A63CC04F}" srcOrd="0" destOrd="0" parTransId="{27404982-F4BD-45CD-B05B-E28188A1CB6E}" sibTransId="{0438C0E6-D036-4C48-84C0-E503C34102F9}"/>
    <dgm:cxn modelId="{C5F2F688-1ECA-49BD-8A7A-7047A7D3346B}" srcId="{6EF880E0-5554-4E5B-A713-BA9DBFA0660A}" destId="{DE73418A-49D6-4300-BDE4-7A0777288678}" srcOrd="1" destOrd="0" parTransId="{F128D751-5AFB-4C04-8278-B7849E65040B}" sibTransId="{B85DB936-66DB-4C7A-A688-A6843660D80B}"/>
    <dgm:cxn modelId="{19B1D39A-6513-F349-9DBD-0EB51188DDD3}" type="presOf" srcId="{6AB18A2B-007E-4427-8845-45D6A63CC04F}" destId="{FE3F65AA-53B1-4A95-BB1A-2A5E2BBC1115}" srcOrd="0" destOrd="0" presId="urn:microsoft.com/office/officeart/2018/2/layout/IconVerticalSolidList"/>
    <dgm:cxn modelId="{DD13F2BE-C1E0-ED4A-9072-14175713EA0E}" type="presOf" srcId="{6EF880E0-5554-4E5B-A713-BA9DBFA0660A}" destId="{DC5AAADF-4940-4F92-A8EB-A484C4B39BA5}" srcOrd="0" destOrd="0" presId="urn:microsoft.com/office/officeart/2018/2/layout/IconVerticalSolidList"/>
    <dgm:cxn modelId="{6C1A0FC9-1F11-5A41-A68B-B22F0DB1F02C}" type="presOf" srcId="{DE73418A-49D6-4300-BDE4-7A0777288678}" destId="{1F2B4189-1578-4632-990B-6963BDD1BD6C}" srcOrd="0" destOrd="0" presId="urn:microsoft.com/office/officeart/2018/2/layout/IconVerticalSolidList"/>
    <dgm:cxn modelId="{E6D338E1-744A-7E40-B35C-A6352B3A095B}" type="presParOf" srcId="{DC5AAADF-4940-4F92-A8EB-A484C4B39BA5}" destId="{2FE88879-5575-4296-9950-538478B0B835}" srcOrd="0" destOrd="0" presId="urn:microsoft.com/office/officeart/2018/2/layout/IconVerticalSolidList"/>
    <dgm:cxn modelId="{9CC3AF47-FCC2-574D-A3D1-87ACEE9CAED9}" type="presParOf" srcId="{2FE88879-5575-4296-9950-538478B0B835}" destId="{2A66470D-6452-4F2A-8E2D-B7634DDBB5D3}" srcOrd="0" destOrd="0" presId="urn:microsoft.com/office/officeart/2018/2/layout/IconVerticalSolidList"/>
    <dgm:cxn modelId="{0664EE0B-3D46-DB46-8565-352D24AB751E}" type="presParOf" srcId="{2FE88879-5575-4296-9950-538478B0B835}" destId="{BE3612E0-7D38-4F82-B933-44EF841AA12C}" srcOrd="1" destOrd="0" presId="urn:microsoft.com/office/officeart/2018/2/layout/IconVerticalSolidList"/>
    <dgm:cxn modelId="{7984E5DD-59B5-9D4A-9094-F488484BEC42}" type="presParOf" srcId="{2FE88879-5575-4296-9950-538478B0B835}" destId="{B798E3AD-C80C-43E2-91BC-0C22098F3EDB}" srcOrd="2" destOrd="0" presId="urn:microsoft.com/office/officeart/2018/2/layout/IconVerticalSolidList"/>
    <dgm:cxn modelId="{D3840D18-766E-D242-95AD-F07E85B33A68}" type="presParOf" srcId="{2FE88879-5575-4296-9950-538478B0B835}" destId="{FE3F65AA-53B1-4A95-BB1A-2A5E2BBC1115}" srcOrd="3" destOrd="0" presId="urn:microsoft.com/office/officeart/2018/2/layout/IconVerticalSolidList"/>
    <dgm:cxn modelId="{C66FCFB2-6945-544E-96DB-507C19AC5410}" type="presParOf" srcId="{DC5AAADF-4940-4F92-A8EB-A484C4B39BA5}" destId="{F353C41B-3EE0-4E5B-AAE0-817CF6ED91B1}" srcOrd="1" destOrd="0" presId="urn:microsoft.com/office/officeart/2018/2/layout/IconVerticalSolidList"/>
    <dgm:cxn modelId="{310B8D01-6D77-0747-881F-A5121413DCC7}" type="presParOf" srcId="{DC5AAADF-4940-4F92-A8EB-A484C4B39BA5}" destId="{E65A7A54-536C-4D3E-871A-7E0724322C82}" srcOrd="2" destOrd="0" presId="urn:microsoft.com/office/officeart/2018/2/layout/IconVerticalSolidList"/>
    <dgm:cxn modelId="{7EB1D2C5-74AE-6449-8077-F9248914B8E5}" type="presParOf" srcId="{E65A7A54-536C-4D3E-871A-7E0724322C82}" destId="{D171A189-3915-4658-82E4-38B0B38EA327}" srcOrd="0" destOrd="0" presId="urn:microsoft.com/office/officeart/2018/2/layout/IconVerticalSolidList"/>
    <dgm:cxn modelId="{7202AB21-00A0-8D40-95E7-AB4A0E7545E5}" type="presParOf" srcId="{E65A7A54-536C-4D3E-871A-7E0724322C82}" destId="{6A18243E-A089-4346-9167-DB56491F2AD9}" srcOrd="1" destOrd="0" presId="urn:microsoft.com/office/officeart/2018/2/layout/IconVerticalSolidList"/>
    <dgm:cxn modelId="{7AACFC5B-5150-504E-A3CD-42B1BC1358F8}" type="presParOf" srcId="{E65A7A54-536C-4D3E-871A-7E0724322C82}" destId="{4E9A3C74-DE77-4740-BC4F-70F9C88CF2AF}" srcOrd="2" destOrd="0" presId="urn:microsoft.com/office/officeart/2018/2/layout/IconVerticalSolidList"/>
    <dgm:cxn modelId="{D04F3A93-D984-4942-BCF8-097139C7843F}" type="presParOf" srcId="{E65A7A54-536C-4D3E-871A-7E0724322C82}" destId="{1F2B4189-1578-4632-990B-6963BDD1BD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6470D-6452-4F2A-8E2D-B7634DDBB5D3}">
      <dsp:nvSpPr>
        <dsp:cNvPr id="0" name=""/>
        <dsp:cNvSpPr/>
      </dsp:nvSpPr>
      <dsp:spPr>
        <a:xfrm>
          <a:off x="0" y="681330"/>
          <a:ext cx="10927829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612E0-7D38-4F82-B933-44EF841AA12C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F65AA-53B1-4A95-BB1A-2A5E2BBC1115}">
      <dsp:nvSpPr>
        <dsp:cNvPr id="0" name=""/>
        <dsp:cNvSpPr/>
      </dsp:nvSpPr>
      <dsp:spPr>
        <a:xfrm>
          <a:off x="1452806" y="681330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Opportunistic Access until then (July 2)</a:t>
          </a:r>
        </a:p>
      </dsp:txBody>
      <dsp:txXfrm>
        <a:off x="1452806" y="681330"/>
        <a:ext cx="9475022" cy="1257841"/>
      </dsp:txXfrm>
    </dsp:sp>
    <dsp:sp modelId="{D171A189-3915-4658-82E4-38B0B38EA327}">
      <dsp:nvSpPr>
        <dsp:cNvPr id="0" name=""/>
        <dsp:cNvSpPr/>
      </dsp:nvSpPr>
      <dsp:spPr>
        <a:xfrm>
          <a:off x="0" y="2253632"/>
          <a:ext cx="10927829" cy="125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8243E-A089-4346-9167-DB56491F2AD9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B4189-1578-4632-990B-6963BDD1BD6C}">
      <dsp:nvSpPr>
        <dsp:cNvPr id="0" name=""/>
        <dsp:cNvSpPr/>
      </dsp:nvSpPr>
      <dsp:spPr>
        <a:xfrm>
          <a:off x="1452806" y="2253632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1"/>
              </a:solidFill>
            </a:rPr>
            <a:t>Ring Access request for consideration behind downtime…</a:t>
          </a:r>
        </a:p>
      </dsp:txBody>
      <dsp:txXfrm>
        <a:off x="1452806" y="2253632"/>
        <a:ext cx="9475022" cy="1257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14BA-5A41-FE41-8F07-1EB310190855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7FE5-D9E7-1B4E-A29F-AA65CA18F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5B7C-0A62-AF45-A9F9-A663A5B45881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adops.bnl.gov/AGS/Accel/Maintenance/Requests/Schedule_raccess.php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427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D0A6-F8EA-EE4C-6CDF-25FBF70A9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4302" y="451381"/>
            <a:ext cx="5036449" cy="1871689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/>
              <a:t>Time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E8A74-C385-2D9D-9BD2-50949C5BA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654" y="2743199"/>
            <a:ext cx="6910022" cy="99425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Accelerator Operations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EE5B2-C377-CCEA-EFAF-B351B1ED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83065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06/1242025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2432B-3980-56E7-9BAD-390238C2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Paul Sampson</a:t>
            </a:r>
          </a:p>
        </p:txBody>
      </p:sp>
    </p:spTree>
    <p:extLst>
      <p:ext uri="{BB962C8B-B14F-4D97-AF65-F5344CB8AC3E}">
        <p14:creationId xmlns:p14="http://schemas.microsoft.com/office/powerpoint/2010/main" val="421267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44624-4FB0-619E-0906-52382DAE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Fire Alarm System Outage Tomorrow</a:t>
            </a:r>
          </a:p>
        </p:txBody>
      </p:sp>
      <p:pic>
        <p:nvPicPr>
          <p:cNvPr id="7" name="Graphic 6" descr="Firefighter">
            <a:extLst>
              <a:ext uri="{FF2B5EF4-FFF2-40B4-BE49-F238E27FC236}">
                <a16:creationId xmlns:a16="http://schemas.microsoft.com/office/drawing/2014/main" id="{4E81FB73-4F1A-FBA2-39BB-31B9B8FF8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C31D-4B44-2419-C6D6-DADAAFE2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113006"/>
            <a:ext cx="5928606" cy="3947966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Does not affect local alarms or pull boxes.</a:t>
            </a:r>
          </a:p>
          <a:p>
            <a:r>
              <a:rPr lang="en-US" dirty="0">
                <a:solidFill>
                  <a:schemeClr val="tx2"/>
                </a:solidFill>
              </a:rPr>
              <a:t>Communications with the Fore Rescue Watch will be affected.</a:t>
            </a:r>
          </a:p>
          <a:p>
            <a:r>
              <a:rPr lang="en-US" dirty="0">
                <a:solidFill>
                  <a:schemeClr val="tx2"/>
                </a:solidFill>
              </a:rPr>
              <a:t>Emergencies must be called in directly on x2222</a:t>
            </a:r>
          </a:p>
          <a:p>
            <a:r>
              <a:rPr lang="en-US" dirty="0">
                <a:solidFill>
                  <a:schemeClr val="tx2"/>
                </a:solidFill>
              </a:rPr>
              <a:t>LECs, Shift workers, Police and Fire rescue will be patrolling and Observing areas and will report any issues.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95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4FAA4-BE49-ACA5-9921-6CCA4662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Maintenance Next Week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36CBDF-A81C-8BC9-3DE8-FBBB34A2E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9849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82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668F6-0798-93A2-B374-E6D7914A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>
                <a:hlinkClick r:id="rId2"/>
              </a:rPr>
              <a:t>Ring Access Request List</a:t>
            </a:r>
            <a:endParaRPr lang="en-US" sz="5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54E95-A12E-548B-E252-D046DE4AE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1375192"/>
            <a:ext cx="11505141" cy="60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84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Time Meeting</vt:lpstr>
      <vt:lpstr>Fire Alarm System Outage Tomorrow</vt:lpstr>
      <vt:lpstr>Maintenance Next Week</vt:lpstr>
      <vt:lpstr>Ring Access Request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</dc:title>
  <dc:creator>Sampson, Paul</dc:creator>
  <cp:lastModifiedBy>Sampson, Paul</cp:lastModifiedBy>
  <cp:revision>30</cp:revision>
  <dcterms:created xsi:type="dcterms:W3CDTF">2024-04-16T14:21:02Z</dcterms:created>
  <dcterms:modified xsi:type="dcterms:W3CDTF">2025-06-24T17:21:46Z</dcterms:modified>
</cp:coreProperties>
</file>