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20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82692" y="1287981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June 25,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9am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6427085" y="5369095"/>
            <a:ext cx="411434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24-03: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Accelerate a flat gold ion beam from 31 GeV to 100 GeV in the RHIC Yellow Ring</a:t>
            </a:r>
          </a:p>
          <a:p>
            <a:endParaRPr 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4000" dirty="0">
                <a:latin typeface="Calibri" panose="020F0502020204030204" pitchFamily="34" charset="0"/>
              </a:rPr>
              <a:t>Yun, </a:t>
            </a:r>
            <a:r>
              <a:rPr lang="en-US" sz="4000" b="1" dirty="0">
                <a:latin typeface="Calibri" panose="020F0502020204030204" pitchFamily="34" charset="0"/>
              </a:rPr>
              <a:t>Travis, Kevin</a:t>
            </a:r>
            <a:r>
              <a:rPr lang="en-US" sz="4000" dirty="0">
                <a:latin typeface="Calibri" panose="020F0502020204030204" pitchFamily="34" charset="0"/>
              </a:rPr>
              <a:t>, Guillaume, Ian, Vincent, Bredan, Chuyu, Derong , MCR</a:t>
            </a:r>
            <a:endParaRPr lang="en-US" sz="40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541432" y="5416757"/>
            <a:ext cx="192132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Injection setup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31GeV Ramp develop-</a:t>
            </a:r>
            <a:r>
              <a:rPr lang="en-US" sz="3200" b="1" dirty="0" err="1"/>
              <a:t>ment</a:t>
            </a:r>
            <a:r>
              <a:rPr lang="en-US" sz="3200" b="1" dirty="0"/>
              <a:t> </a:t>
            </a:r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L, V Cooling setup at 31GeV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</TotalTime>
  <Words>71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79</cp:revision>
  <dcterms:created xsi:type="dcterms:W3CDTF">2021-04-19T19:33:17Z</dcterms:created>
  <dcterms:modified xsi:type="dcterms:W3CDTF">2025-06-24T15:25:09Z</dcterms:modified>
</cp:coreProperties>
</file>