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174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7/1/25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 July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 July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 July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 July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 July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 July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 July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 July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 July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 July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 July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 July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1 July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 July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 July 2025</a:t>
            </a:r>
            <a:endParaRPr lang="en-US" dirty="0"/>
          </a:p>
        </p:txBody>
      </p:sp>
      <p:pic>
        <p:nvPicPr>
          <p:cNvPr id="3" name="Picture 2" descr="Chart, treemap chart&#10;&#10;AI-generated content may be incorrect.">
            <a:extLst>
              <a:ext uri="{FF2B5EF4-FFF2-40B4-BE49-F238E27FC236}">
                <a16:creationId xmlns:a16="http://schemas.microsoft.com/office/drawing/2014/main" id="{D4B00DFC-ADE2-3117-B302-AAC1AC7902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14919"/>
            <a:ext cx="7772400" cy="4437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 July 2025</a:t>
            </a:r>
            <a:endParaRPr lang="en-US" dirty="0"/>
          </a:p>
        </p:txBody>
      </p:sp>
      <p:pic>
        <p:nvPicPr>
          <p:cNvPr id="8" name="Picture 7" descr="Chart, bar chart&#10;&#10;AI-generated content may be incorrect.">
            <a:extLst>
              <a:ext uri="{FF2B5EF4-FFF2-40B4-BE49-F238E27FC236}">
                <a16:creationId xmlns:a16="http://schemas.microsoft.com/office/drawing/2014/main" id="{188F9C1D-D994-C6C5-BBAB-4E19F2F97D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52600"/>
            <a:ext cx="7772400" cy="4433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The NASA radiobiology program ended last Friday.  The NSRL program is electronics testing through the end of September.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Mostly all beams will be heavy ions from EBIS, with the exception of protons from LINAC next Tuesday 8 July.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Still hoping to get approval to run an experiment for Blue Origin with a Uranium target and proton beam before LINAC shuts down.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 July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28251</TotalTime>
  <Words>95</Words>
  <Application>Microsoft Macintosh PowerPoint</Application>
  <PresentationFormat>On-screen Show (4:3)</PresentationFormat>
  <Paragraphs>17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209</cp:revision>
  <cp:lastPrinted>2014-07-18T19:14:13Z</cp:lastPrinted>
  <dcterms:created xsi:type="dcterms:W3CDTF">2010-12-02T21:18:56Z</dcterms:created>
  <dcterms:modified xsi:type="dcterms:W3CDTF">2025-07-01T15:41:50Z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