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2"/>
  </p:notesMasterIdLst>
  <p:sldIdLst>
    <p:sldId id="364" r:id="rId5"/>
    <p:sldId id="356" r:id="rId6"/>
    <p:sldId id="360" r:id="rId7"/>
    <p:sldId id="362" r:id="rId8"/>
    <p:sldId id="357" r:id="rId9"/>
    <p:sldId id="361" r:id="rId10"/>
    <p:sldId id="363" r:id="rId11"/>
    <p:sldId id="365" r:id="rId12"/>
    <p:sldId id="318" r:id="rId13"/>
    <p:sldId id="345" r:id="rId14"/>
    <p:sldId id="339" r:id="rId15"/>
    <p:sldId id="306" r:id="rId16"/>
    <p:sldId id="355" r:id="rId17"/>
    <p:sldId id="358" r:id="rId18"/>
    <p:sldId id="359" r:id="rId19"/>
    <p:sldId id="354" r:id="rId20"/>
    <p:sldId id="304" r:id="rId21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A245C-E5F0-4CB0-A492-9905D4DD0E3A}" v="33" dt="2025-07-01T17:26:10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A2DA245C-E5F0-4CB0-A492-9905D4DD0E3A}"/>
    <pc:docChg chg="undo custSel modSld">
      <pc:chgData name="Marr, Gregory" userId="3561ba5d-ecd2-4074-b30a-c8c766e651bb" providerId="ADAL" clId="{A2DA245C-E5F0-4CB0-A492-9905D4DD0E3A}" dt="2025-07-01T17:26:18.267" v="1743" actId="114"/>
      <pc:docMkLst>
        <pc:docMk/>
      </pc:docMkLst>
      <pc:sldChg chg="addSp modSp mod">
        <pc:chgData name="Marr, Gregory" userId="3561ba5d-ecd2-4074-b30a-c8c766e651bb" providerId="ADAL" clId="{A2DA245C-E5F0-4CB0-A492-9905D4DD0E3A}" dt="2025-07-01T16:47:52.491" v="505" actId="14100"/>
        <pc:sldMkLst>
          <pc:docMk/>
          <pc:sldMk cId="3919863926" sldId="306"/>
        </pc:sldMkLst>
        <pc:spChg chg="mod">
          <ac:chgData name="Marr, Gregory" userId="3561ba5d-ecd2-4074-b30a-c8c766e651bb" providerId="ADAL" clId="{A2DA245C-E5F0-4CB0-A492-9905D4DD0E3A}" dt="2025-07-01T16:22:40.103" v="353" actId="20577"/>
          <ac:spMkLst>
            <pc:docMk/>
            <pc:sldMk cId="3919863926" sldId="306"/>
            <ac:spMk id="3" creationId="{CE05BAB3-93A9-4362-AA58-BF024EA3D008}"/>
          </ac:spMkLst>
        </pc:spChg>
        <pc:picChg chg="add mod">
          <ac:chgData name="Marr, Gregory" userId="3561ba5d-ecd2-4074-b30a-c8c766e651bb" providerId="ADAL" clId="{A2DA245C-E5F0-4CB0-A492-9905D4DD0E3A}" dt="2025-07-01T16:47:52.491" v="505" actId="14100"/>
          <ac:picMkLst>
            <pc:docMk/>
            <pc:sldMk cId="3919863926" sldId="306"/>
            <ac:picMk id="5" creationId="{ACA1F684-868E-3281-13E5-7418A6F75080}"/>
          </ac:picMkLst>
        </pc:picChg>
        <pc:cxnChg chg="add mod">
          <ac:chgData name="Marr, Gregory" userId="3561ba5d-ecd2-4074-b30a-c8c766e651bb" providerId="ADAL" clId="{A2DA245C-E5F0-4CB0-A492-9905D4DD0E3A}" dt="2025-07-01T16:47:33.582" v="504" actId="1582"/>
          <ac:cxnSpMkLst>
            <pc:docMk/>
            <pc:sldMk cId="3919863926" sldId="306"/>
            <ac:cxnSpMk id="7" creationId="{9CD53F30-4396-FCA2-7E59-DFDF339D78DE}"/>
          </ac:cxnSpMkLst>
        </pc:cxnChg>
      </pc:sldChg>
      <pc:sldChg chg="addSp delSp modSp mod">
        <pc:chgData name="Marr, Gregory" userId="3561ba5d-ecd2-4074-b30a-c8c766e651bb" providerId="ADAL" clId="{A2DA245C-E5F0-4CB0-A492-9905D4DD0E3A}" dt="2025-07-01T16:12:14.270" v="191" actId="1037"/>
        <pc:sldMkLst>
          <pc:docMk/>
          <pc:sldMk cId="1351841527" sldId="318"/>
        </pc:sldMkLst>
        <pc:spChg chg="mod">
          <ac:chgData name="Marr, Gregory" userId="3561ba5d-ecd2-4074-b30a-c8c766e651bb" providerId="ADAL" clId="{A2DA245C-E5F0-4CB0-A492-9905D4DD0E3A}" dt="2025-07-01T16:10:52.574" v="142" actId="27636"/>
          <ac:spMkLst>
            <pc:docMk/>
            <pc:sldMk cId="1351841527" sldId="318"/>
            <ac:spMk id="4" creationId="{40F1692A-327B-4A38-A46D-758905412178}"/>
          </ac:spMkLst>
        </pc:spChg>
        <pc:spChg chg="del">
          <ac:chgData name="Marr, Gregory" userId="3561ba5d-ecd2-4074-b30a-c8c766e651bb" providerId="ADAL" clId="{A2DA245C-E5F0-4CB0-A492-9905D4DD0E3A}" dt="2025-07-01T13:38:16.673" v="51" actId="478"/>
          <ac:spMkLst>
            <pc:docMk/>
            <pc:sldMk cId="1351841527" sldId="318"/>
            <ac:spMk id="8" creationId="{2E97D5D1-F1DF-8CEC-21F8-14D5B8D5C6AE}"/>
          </ac:spMkLst>
        </pc:spChg>
        <pc:spChg chg="del">
          <ac:chgData name="Marr, Gregory" userId="3561ba5d-ecd2-4074-b30a-c8c766e651bb" providerId="ADAL" clId="{A2DA245C-E5F0-4CB0-A492-9905D4DD0E3A}" dt="2025-07-01T13:38:13.296" v="48" actId="478"/>
          <ac:spMkLst>
            <pc:docMk/>
            <pc:sldMk cId="1351841527" sldId="318"/>
            <ac:spMk id="15" creationId="{3AC4F33E-5147-80E2-6D67-FAF6D434E90B}"/>
          </ac:spMkLst>
        </pc:spChg>
        <pc:picChg chg="add mod">
          <ac:chgData name="Marr, Gregory" userId="3561ba5d-ecd2-4074-b30a-c8c766e651bb" providerId="ADAL" clId="{A2DA245C-E5F0-4CB0-A492-9905D4DD0E3A}" dt="2025-07-01T16:12:14.270" v="191" actId="1037"/>
          <ac:picMkLst>
            <pc:docMk/>
            <pc:sldMk cId="1351841527" sldId="318"/>
            <ac:picMk id="6" creationId="{409C511A-8CB1-1772-B0B7-4EC7F7964E65}"/>
          </ac:picMkLst>
        </pc:picChg>
        <pc:picChg chg="del">
          <ac:chgData name="Marr, Gregory" userId="3561ba5d-ecd2-4074-b30a-c8c766e651bb" providerId="ADAL" clId="{A2DA245C-E5F0-4CB0-A492-9905D4DD0E3A}" dt="2025-07-01T16:12:04.405" v="149" actId="478"/>
          <ac:picMkLst>
            <pc:docMk/>
            <pc:sldMk cId="1351841527" sldId="318"/>
            <ac:picMk id="7" creationId="{83C73B83-4F78-57A3-75E0-C29831033048}"/>
          </ac:picMkLst>
        </pc:picChg>
        <pc:picChg chg="del">
          <ac:chgData name="Marr, Gregory" userId="3561ba5d-ecd2-4074-b30a-c8c766e651bb" providerId="ADAL" clId="{A2DA245C-E5F0-4CB0-A492-9905D4DD0E3A}" dt="2025-07-01T13:38:16.008" v="50" actId="478"/>
          <ac:picMkLst>
            <pc:docMk/>
            <pc:sldMk cId="1351841527" sldId="318"/>
            <ac:picMk id="14" creationId="{82BD9B6D-56A5-D4AB-303D-15C493BFBC86}"/>
          </ac:picMkLst>
        </pc:picChg>
        <pc:picChg chg="del">
          <ac:chgData name="Marr, Gregory" userId="3561ba5d-ecd2-4074-b30a-c8c766e651bb" providerId="ADAL" clId="{A2DA245C-E5F0-4CB0-A492-9905D4DD0E3A}" dt="2025-07-01T13:38:14.734" v="49" actId="478"/>
          <ac:picMkLst>
            <pc:docMk/>
            <pc:sldMk cId="1351841527" sldId="318"/>
            <ac:picMk id="18" creationId="{546BA15C-B4DF-7BBC-60F3-9B9EE19681EC}"/>
          </ac:picMkLst>
        </pc:picChg>
      </pc:sldChg>
      <pc:sldChg chg="addSp delSp modSp mod">
        <pc:chgData name="Marr, Gregory" userId="3561ba5d-ecd2-4074-b30a-c8c766e651bb" providerId="ADAL" clId="{A2DA245C-E5F0-4CB0-A492-9905D4DD0E3A}" dt="2025-07-01T17:26:18.267" v="1743" actId="114"/>
        <pc:sldMkLst>
          <pc:docMk/>
          <pc:sldMk cId="1336046822" sldId="339"/>
        </pc:sldMkLst>
        <pc:spChg chg="mod ord">
          <ac:chgData name="Marr, Gregory" userId="3561ba5d-ecd2-4074-b30a-c8c766e651bb" providerId="ADAL" clId="{A2DA245C-E5F0-4CB0-A492-9905D4DD0E3A}" dt="2025-07-01T17:26:18.267" v="1743" actId="114"/>
          <ac:spMkLst>
            <pc:docMk/>
            <pc:sldMk cId="1336046822" sldId="339"/>
            <ac:spMk id="10" creationId="{C77E873D-E72B-4BE0-99D3-3CB079EDDDF1}"/>
          </ac:spMkLst>
        </pc:spChg>
        <pc:picChg chg="add mod ord">
          <ac:chgData name="Marr, Gregory" userId="3561ba5d-ecd2-4074-b30a-c8c766e651bb" providerId="ADAL" clId="{A2DA245C-E5F0-4CB0-A492-9905D4DD0E3A}" dt="2025-07-01T17:26:04.003" v="1739" actId="166"/>
          <ac:picMkLst>
            <pc:docMk/>
            <pc:sldMk cId="1336046822" sldId="339"/>
            <ac:picMk id="4" creationId="{BCBDC37B-57DD-1E34-E50A-7E91D27DFC71}"/>
          </ac:picMkLst>
        </pc:picChg>
        <pc:picChg chg="del">
          <ac:chgData name="Marr, Gregory" userId="3561ba5d-ecd2-4074-b30a-c8c766e651bb" providerId="ADAL" clId="{A2DA245C-E5F0-4CB0-A492-9905D4DD0E3A}" dt="2025-07-01T16:27:13.869" v="372" actId="478"/>
          <ac:picMkLst>
            <pc:docMk/>
            <pc:sldMk cId="1336046822" sldId="339"/>
            <ac:picMk id="5" creationId="{098C4B38-833D-2353-1CBE-9F3B305008DA}"/>
          </ac:picMkLst>
        </pc:picChg>
        <pc:picChg chg="add mod ord">
          <ac:chgData name="Marr, Gregory" userId="3561ba5d-ecd2-4074-b30a-c8c766e651bb" providerId="ADAL" clId="{A2DA245C-E5F0-4CB0-A492-9905D4DD0E3A}" dt="2025-07-01T16:28:08.673" v="378" actId="171"/>
          <ac:picMkLst>
            <pc:docMk/>
            <pc:sldMk cId="1336046822" sldId="339"/>
            <ac:picMk id="7" creationId="{B0F299D8-5CA9-7A0F-F7C7-0AB41807A861}"/>
          </ac:picMkLst>
        </pc:picChg>
        <pc:picChg chg="del">
          <ac:chgData name="Marr, Gregory" userId="3561ba5d-ecd2-4074-b30a-c8c766e651bb" providerId="ADAL" clId="{A2DA245C-E5F0-4CB0-A492-9905D4DD0E3A}" dt="2025-07-01T16:27:21.234" v="374" actId="478"/>
          <ac:picMkLst>
            <pc:docMk/>
            <pc:sldMk cId="1336046822" sldId="339"/>
            <ac:picMk id="8" creationId="{F8938070-5ED5-97B2-EA12-32A1BB24817E}"/>
          </ac:picMkLst>
        </pc:picChg>
      </pc:sldChg>
      <pc:sldChg chg="modSp mod">
        <pc:chgData name="Marr, Gregory" userId="3561ba5d-ecd2-4074-b30a-c8c766e651bb" providerId="ADAL" clId="{A2DA245C-E5F0-4CB0-A492-9905D4DD0E3A}" dt="2025-07-01T16:34:58.299" v="484" actId="20577"/>
        <pc:sldMkLst>
          <pc:docMk/>
          <pc:sldMk cId="1973591361" sldId="345"/>
        </pc:sldMkLst>
        <pc:spChg chg="mod">
          <ac:chgData name="Marr, Gregory" userId="3561ba5d-ecd2-4074-b30a-c8c766e651bb" providerId="ADAL" clId="{A2DA245C-E5F0-4CB0-A492-9905D4DD0E3A}" dt="2025-07-01T16:34:58.299" v="484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A2DA245C-E5F0-4CB0-A492-9905D4DD0E3A}" dt="2025-07-01T13:16:54.347" v="13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A2DA245C-E5F0-4CB0-A492-9905D4DD0E3A}" dt="2025-07-01T16:29:34.477" v="382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A2DA245C-E5F0-4CB0-A492-9905D4DD0E3A}" dt="2025-07-01T16:34:00.161" v="465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A2DA245C-E5F0-4CB0-A492-9905D4DD0E3A}" dt="2025-07-01T16:45:43.014" v="500"/>
        <pc:sldMkLst>
          <pc:docMk/>
          <pc:sldMk cId="3153405175" sldId="359"/>
        </pc:sldMkLst>
        <pc:graphicFrameChg chg="mod">
          <ac:chgData name="Marr, Gregory" userId="3561ba5d-ecd2-4074-b30a-c8c766e651bb" providerId="ADAL" clId="{A2DA245C-E5F0-4CB0-A492-9905D4DD0E3A}" dt="2025-07-01T16:45:43.014" v="500"/>
          <ac:graphicFrameMkLst>
            <pc:docMk/>
            <pc:sldMk cId="3153405175" sldId="359"/>
            <ac:graphicFrameMk id="2" creationId="{DB3D119E-886F-44D0-AD37-D8E5EE4D90F3}"/>
          </ac:graphicFrameMkLst>
        </pc:graphicFrameChg>
      </pc:sldChg>
      <pc:sldChg chg="modSp mod">
        <pc:chgData name="Marr, Gregory" userId="3561ba5d-ecd2-4074-b30a-c8c766e651bb" providerId="ADAL" clId="{A2DA245C-E5F0-4CB0-A492-9905D4DD0E3A}" dt="2025-07-01T16:40:13.737" v="488" actId="255"/>
        <pc:sldMkLst>
          <pc:docMk/>
          <pc:sldMk cId="1309095127" sldId="364"/>
        </pc:sldMkLst>
        <pc:graphicFrameChg chg="mod">
          <ac:chgData name="Marr, Gregory" userId="3561ba5d-ecd2-4074-b30a-c8c766e651bb" providerId="ADAL" clId="{A2DA245C-E5F0-4CB0-A492-9905D4DD0E3A}" dt="2025-07-01T16:40:13.737" v="488" actId="255"/>
          <ac:graphicFrameMkLst>
            <pc:docMk/>
            <pc:sldMk cId="1309095127" sldId="364"/>
            <ac:graphicFrameMk id="2" creationId="{D433C4B4-3448-4A7E-BDD1-2D5F30C297B8}"/>
          </ac:graphicFrameMkLst>
        </pc:graphicFrameChg>
      </pc:sldChg>
      <pc:sldChg chg="modSp mod">
        <pc:chgData name="Marr, Gregory" userId="3561ba5d-ecd2-4074-b30a-c8c766e651bb" providerId="ADAL" clId="{A2DA245C-E5F0-4CB0-A492-9905D4DD0E3A}" dt="2025-07-01T16:49:16.315" v="511"/>
        <pc:sldMkLst>
          <pc:docMk/>
          <pc:sldMk cId="3618564648" sldId="365"/>
        </pc:sldMkLst>
        <pc:graphicFrameChg chg="mod">
          <ac:chgData name="Marr, Gregory" userId="3561ba5d-ecd2-4074-b30a-c8c766e651bb" providerId="ADAL" clId="{A2DA245C-E5F0-4CB0-A492-9905D4DD0E3A}" dt="2025-07-01T16:49:16.315" v="511"/>
          <ac:graphicFrameMkLst>
            <pc:docMk/>
            <pc:sldMk cId="3618564648" sldId="365"/>
            <ac:graphicFrameMk id="2" creationId="{00000000-0008-0000-0000-000046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5/FY25Q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tx>
                  <c:rich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600" b="1" i="0" baseline="0"/>
                      </a:pPr>
                      <a:fld id="{5F24D291-9F27-48C3-9333-848CA84916F3}" type="VALUE">
                        <a:rPr lang="en-US" sz="1600" b="1" i="0" baseline="0">
                          <a:solidFill>
                            <a:schemeClr val="bg1"/>
                          </a:solidFill>
                        </a:rPr>
                        <a:pPr>
                          <a:defRPr sz="1600" b="1" i="0" baseline="0"/>
                        </a:pPr>
                        <a:t>[VALUE]</a:t>
                      </a:fld>
                      <a:endParaRPr lang="en-US"/>
                    </a:p>
                  </c:rich>
                </c15:tx>
                <c15:dlblFieldTable/>
                <c15:showDataLabelsRange val="0"/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D-45F7-8FFD-610356697C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1-4DA6-99B8-373E013644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AF-4869-A5E7-051B41A8C8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A8-44DC-A41B-F360FD040E1C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(RHIC_HOURS_DOE!$M$30:$N$30,RHIC_HOURS_DOE!$B$38:$O$39)</c:f>
              <c:strCache>
                <c:ptCount val="15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</c:strCache>
            </c:strRef>
          </c:cat>
          <c:val>
            <c:numRef>
              <c:f>(RHIC_HOURS_DOE!$M$24:$N$24,RHIC_HOURS_DOE!$B$32:$N$32)</c:f>
              <c:numCache>
                <c:formatCode>0.00%</c:formatCode>
                <c:ptCount val="15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E62-9348-B703E85AE8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0-4E62-9348-B703E85AE89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1-4DA6-99B8-373E013644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AF-4869-A5E7-051B41A8C8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A8-44DC-A41B-F360FD040E1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B8-46EE-840B-1FEE2E9CC8C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B8-46EE-840B-1FEE2E9CC8C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B8-46EE-840B-1FEE2E9CC8C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C1-4085-98D0-7E95B8DF9AEB}"/>
                </c:ext>
              </c:extLst>
            </c:dLbl>
            <c:dLbl>
              <c:idx val="14"/>
              <c:layout>
                <c:manualLayout>
                  <c:x val="-9.5581196812055055E-3"/>
                  <c:y val="-5.925925925925929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F8-4F99-A0E6-399333582D84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  <c:extLst/>
            </c:strRef>
          </c:cat>
          <c:val>
            <c:numRef>
              <c:f>(RHIC_HOURS_DOE!$M$28:$N$28,RHIC_HOURS_DOE!$B$36:$O$36)</c:f>
              <c:numCache>
                <c:formatCode>General</c:formatCode>
                <c:ptCount val="16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20-4E62-9348-B703E85AE89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6.3720797874702334E-2"/>
                  <c:y val="-9.0740740740740747E-2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20-4E62-9348-B703E85AE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  <c:extLst/>
            </c:strRef>
          </c:cat>
          <c:val>
            <c:numRef>
              <c:f>(RHIC_HOURS_DOE!$M$29:$N$29,RHIC_HOURS_DOE!$B$37:$N$37)</c:f>
              <c:numCache>
                <c:formatCode>0.00%</c:formatCode>
                <c:ptCount val="15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  <a:effectLst/>
        <a:sp3d/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986866773243022E-2"/>
          <c:y val="9.4223423489139937E-2"/>
          <c:w val="0.90051619801404958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0.0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161-46B6-8657-736B5D9F4416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0.0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161-46B6-8657-736B5D9F4416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0.0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161-46B6-8657-736B5D9F4416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0.0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161-46B6-8657-736B5D9F4416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0.0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161-46B6-8657-736B5D9F4416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0.0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8161-46B6-8657-736B5D9F4416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0.0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161-46B6-8657-736B5D9F4416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0.0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161-46B6-8657-736B5D9F4416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 xmlns:c15="http://schemas.microsoft.com/office/drawing/2012/chart"/>
            </c:strRef>
          </c:cat>
          <c:val>
            <c:numRef>
              <c:f>NORMAL!$BB$861:$BH$861</c:f>
              <c:numCache>
                <c:formatCode>0.0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161-46B6-8657-736B5D9F4416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 xmlns:c15="http://schemas.microsoft.com/office/drawing/2012/chart"/>
            </c:strRef>
          </c:cat>
          <c:val>
            <c:numRef>
              <c:f>NORMAL!$BB$863:$BH$863</c:f>
              <c:numCache>
                <c:formatCode>0.0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161-46B6-8657-736B5D9F4416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 xmlns:c15="http://schemas.microsoft.com/office/drawing/2012/chart"/>
            </c:strRef>
          </c:cat>
          <c:val>
            <c:numRef>
              <c:f>NORMAL!$BB$865:$BH$865</c:f>
              <c:numCache>
                <c:formatCode>0.0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161-46B6-8657-736B5D9F4416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 xmlns:c15="http://schemas.microsoft.com/office/drawing/2012/chart"/>
            </c:strRef>
          </c:cat>
          <c:val>
            <c:numRef>
              <c:f>NORMAL!$BB$869:$BH$869</c:f>
              <c:numCache>
                <c:formatCode>0.0</c:formatCode>
                <c:ptCount val="7"/>
                <c:pt idx="4" formatCode="0.00%">
                  <c:v>3.7511722413254146E-3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161-46B6-8657-736B5D9F4416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 xmlns:c15="http://schemas.microsoft.com/office/drawing/2012/chart"/>
            </c:strRef>
          </c:cat>
          <c:val>
            <c:numRef>
              <c:f>NORMAL!$BB$867:$BH$867</c:f>
              <c:numCache>
                <c:formatCode>0.0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161-46B6-8657-736B5D9F4416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 xmlns:c15="http://schemas.microsoft.com/office/drawing/2012/chart"/>
            </c:strRef>
          </c:cat>
          <c:val>
            <c:numRef>
              <c:f>NORMAL!$BB$871:$BH$871</c:f>
              <c:numCache>
                <c:formatCode>0.0</c:formatCode>
                <c:ptCount val="7"/>
                <c:pt idx="4" formatCode="0.00%">
                  <c:v>5.3693249728775537E-3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161-46B6-8657-736B5D9F4416}"/>
            </c:ext>
          </c:extLst>
        </c:ser>
        <c:ser>
          <c:idx val="13"/>
          <c:order val="14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NORMAL!$BB$881:$BH$881</c:f>
              <c:numCache>
                <c:formatCode>0.0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161-46B6-8657-736B5D9F4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5"/>
                <c:order val="15"/>
                <c:tx>
                  <c:strRef>
                    <c:extLst>
                      <c:ext uri="{02D57815-91ED-43cb-92C2-25804820EDAC}">
                        <c15:formulaRef>
                          <c15:sqref>NORMAL!$BB$872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(NORMAL!$BB$873:$BC$873,NORMAL!$BI$873:$BJ$873)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161-46B6-8657-736B5D9F4416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(NORMAL!$BB$875:$BC$875,NORMAL!$BI$875:$BJ$875)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161-46B6-8657-736B5D9F4416}"/>
                  </c:ext>
                </c:extLst>
              </c15:ser>
            </c15:filteredBarSeries>
            <c15:filteredBar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NORMAL!$BB$877:$BC$877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161-46B6-8657-736B5D9F4416}"/>
                  </c:ext>
                </c:extLst>
              </c15:ser>
            </c15:filteredBarSeries>
            <c15:filteredBar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NORMAL!$BB$879:$BC$879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161-46B6-8657-736B5D9F4416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36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216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000000"/>
      </a:solidFill>
      <a:prstDash val="solid"/>
      <a:miter lim="800000"/>
    </a:ln>
    <a:effectLst/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29133497312606416"/>
                  <c:y val="-1.2776354665463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193997" y="13441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6463"/>
                        <a:gd name="adj2" fmla="val 158279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-2.4971573806676105E-2"/>
                  <c:y val="-3.003687761072375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363899" y="1296808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8010"/>
                        <a:gd name="adj2" fmla="val 188194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3.052037548245878E-2"/>
                  <c:y val="-1.171187069730886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06393" y="2809391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9020"/>
                        <a:gd name="adj2" fmla="val 130435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48555832495576723"/>
                  <c:y val="-5.090838633618117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98500" y="4816743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1292"/>
                        <a:gd name="adj2" fmla="val -36314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5.2717712306714744E-2"/>
                  <c:y val="-6.931517167100877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811784" y="1383081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525"/>
                        <a:gd name="adj2" fmla="val 190274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3069224" y="1324678"/>
                <a:ext cx="1744742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61175"/>
                      <a:gd name="adj2" fmla="val 186851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Oplog!$N$34:$N$41</c:f>
              <c:numCache>
                <c:formatCode>0.00</c:formatCode>
                <c:ptCount val="8"/>
                <c:pt idx="0">
                  <c:v>0</c:v>
                </c:pt>
                <c:pt idx="1">
                  <c:v>7.28</c:v>
                </c:pt>
                <c:pt idx="2">
                  <c:v>6.95</c:v>
                </c:pt>
                <c:pt idx="3">
                  <c:v>19.88</c:v>
                </c:pt>
                <c:pt idx="4">
                  <c:v>0</c:v>
                </c:pt>
                <c:pt idx="5">
                  <c:v>0</c:v>
                </c:pt>
                <c:pt idx="6">
                  <c:v>88.92</c:v>
                </c:pt>
                <c:pt idx="7">
                  <c:v>44.97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122990"/>
              </p:ext>
            </p:extLst>
          </p:nvPr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6/24-7/1/2025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90.8%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715461"/>
            <a:ext cx="28204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NASA biology in GCR mode ends, with other user time and beam development continuing.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No Tandem ions; Linac protons, 13 EBIS ions </a:t>
            </a:r>
            <a:r>
              <a:rPr lang="en-US" dirty="0"/>
              <a:t>(He, C, Ne, O, Si, </a:t>
            </a:r>
            <a:r>
              <a:rPr lang="en-US" dirty="0" err="1"/>
              <a:t>Ar</a:t>
            </a:r>
            <a:r>
              <a:rPr lang="en-US" dirty="0"/>
              <a:t>, Fe, Nb, Ag, Tb, Ta, Au, Bi) </a:t>
            </a:r>
            <a:r>
              <a:rPr lang="en-US" sz="2000" dirty="0"/>
              <a:t>delivered to NSRL.</a:t>
            </a:r>
          </a:p>
          <a:p>
            <a:pPr algn="ctr"/>
            <a:br>
              <a:rPr lang="en-US" sz="2000" dirty="0"/>
            </a:br>
            <a:r>
              <a:rPr lang="en-US" sz="1600" dirty="0"/>
              <a:t>Run 25-A 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/>
              <a:t>concluded. </a:t>
            </a:r>
          </a:p>
          <a:p>
            <a:pPr algn="ctr"/>
            <a:br>
              <a:rPr lang="en-US" sz="1600" dirty="0"/>
            </a:br>
            <a:r>
              <a:rPr lang="en-US" sz="1600" dirty="0"/>
              <a:t>Run 25-C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began 30 June</a:t>
            </a:r>
            <a:r>
              <a:rPr lang="en-US" sz="1600" dirty="0"/>
              <a:t>; 25-C schedule posted,  </a:t>
            </a:r>
            <a:r>
              <a:rPr lang="en-US" sz="1600" dirty="0">
                <a:solidFill>
                  <a:schemeClr val="accent4"/>
                </a:solidFill>
              </a:rPr>
              <a:t>updates forthcoming</a:t>
            </a:r>
            <a:r>
              <a:rPr lang="en-US" sz="1600" dirty="0"/>
              <a:t> through 1 October.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239309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299D8-5CA9-7A0F-F7C7-0AB41807A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259" y="4116268"/>
            <a:ext cx="4412787" cy="2741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62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Yellow QLI/beam abort, Yellow Main PS temp issues in 1004B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Weather stand-down ensued, due to the heat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bi5-tq4-ps failure,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Fire/Rescue response and tunnel access, sector 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ODH sensor failure ensued due to active fans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BS1 cavity trip, breaker reset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9a alcove HVAC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56MHz lead flow issue,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EBIS drift tube PS failure, Trek supply restored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Booster vacuum failure, valve closed from bad gauge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controller;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EBIS LION2 source failure, cage access to repair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digi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EBIS collector PS trips (16x, more logged than previous week)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Additional RHIC beam aborts (8x);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BPM 3x (disabled bi12-bh3)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human error (PS control)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BLM 3x (YA1 trip,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rebucketing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loss, transition loss)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multiple NQBPS trip, beam induced QLI ensued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Blue QLI/beam abort, sector 10 QPA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y05-qs3-ps failure,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cs typeface="Arial"/>
              </a:rPr>
              <a:t>Stand down for weather, power dips, and extended recovery.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vacuum failure, sector 9 valve interlocked on failed pump. reconfigured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G09C BLW PS remote control unavailable,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ACS 1012 remote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keytree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remains inoperable, awaiting maintenance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Blue, Yellow injection kicker PS trips, trigger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Experiment, CeC accesses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Linac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mispulsing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, trips, resets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RF trips,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reets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(BS4, YA1, YS2, BS1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injector PS trips, resets, tuning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Tandem tuning, access, foil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dirty="0">
                <a:solidFill>
                  <a:schemeClr val="tx1"/>
                </a:solidFill>
                <a:cs typeface="Arial"/>
              </a:rPr>
              <a:t>	Over 25 hours injector pp setup, Operator training, other Au setup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		(when injector systems are available)</a:t>
            </a:r>
            <a:endParaRPr 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DC37B-57DD-1E34-E50A-7E91D27DF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525" y="9501"/>
            <a:ext cx="6218522" cy="4363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physics running continues</a:t>
            </a:r>
            <a:endParaRPr lang="en-US" sz="2000" dirty="0">
              <a:solidFill>
                <a:schemeClr val="accent4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Tandem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biology, 1-2 shifts/5 days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No ions from Tandem; </a:t>
            </a:r>
            <a:r>
              <a:rPr lang="en-US" sz="2000" dirty="0"/>
              <a:t>Linac protons as required through 27 June; Ion beams from EBIS.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No additional BLIP production, Linac remains available.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Polarized proton setup, other studies to continue behind stores as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on duty 24/7.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br>
              <a:rPr lang="en-US" sz="2200" i="1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Alarm response instructions: need updates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/>
              </a:rPr>
              <a:t>Summer is vacation time! 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/>
              </a:rPr>
              <a:t>Make sure your list is accurate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1F684-868E-3281-13E5-7418A6F7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832" y="2978871"/>
            <a:ext cx="5982366" cy="234706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D53F30-4396-FCA2-7E59-DFDF339D78DE}"/>
              </a:ext>
            </a:extLst>
          </p:cNvPr>
          <p:cNvCxnSpPr/>
          <p:nvPr/>
        </p:nvCxnSpPr>
        <p:spPr>
          <a:xfrm flipV="1">
            <a:off x="8568965" y="4270342"/>
            <a:ext cx="1772239" cy="1753386"/>
          </a:xfrm>
          <a:prstGeom prst="straightConnector1">
            <a:avLst/>
          </a:prstGeom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528512"/>
              </p:ext>
            </p:extLst>
          </p:nvPr>
        </p:nvGraphicFramePr>
        <p:xfrm>
          <a:off x="233581" y="0"/>
          <a:ext cx="11958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612693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712320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752417"/>
              </p:ext>
            </p:extLst>
          </p:nvPr>
        </p:nvGraphicFramePr>
        <p:xfrm>
          <a:off x="226243" y="0"/>
          <a:ext cx="11965757" cy="619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3158819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6/24-7/1/2025: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200 MeV production </a:t>
            </a:r>
            <a:r>
              <a:rPr lang="en-US" sz="2400" dirty="0" err="1"/>
              <a:t>conluded</a:t>
            </a:r>
            <a:r>
              <a:rPr lang="en-US" sz="2400" dirty="0"/>
              <a:t> Friday, with additional 117 and 66 MeV exposures.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75.27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4.08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1.65 </a:t>
            </a:r>
            <a:r>
              <a:rPr lang="en-US" sz="2400" dirty="0" err="1"/>
              <a:t>hr</a:t>
            </a:r>
            <a:r>
              <a:rPr lang="en-US" sz="2400" dirty="0"/>
              <a:t>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rgbClr val="00B050"/>
                </a:solidFill>
              </a:rPr>
              <a:t>98.0%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C511A-8CB1-1772-B0B7-4EC7F7964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768" y="747899"/>
            <a:ext cx="8654184" cy="5924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5357</TotalTime>
  <Words>1137</Words>
  <Application>Microsoft Office PowerPoint</Application>
  <PresentationFormat>Widescreen</PresentationFormat>
  <Paragraphs>165</Paragraphs>
  <Slides>17</Slides>
  <Notes>6</Notes>
  <HiddenSlides>10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6/24-7/1/2025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31</cp:revision>
  <dcterms:created xsi:type="dcterms:W3CDTF">2011-03-02T18:37:40Z</dcterms:created>
  <dcterms:modified xsi:type="dcterms:W3CDTF">2025-07-01T17:26:24Z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