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71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/>
    <p:restoredTop sz="94694"/>
  </p:normalViewPr>
  <p:slideViewPr>
    <p:cSldViewPr snapToGrid="0">
      <p:cViewPr varScale="1">
        <p:scale>
          <a:sx n="104" d="100"/>
          <a:sy n="104" d="100"/>
        </p:scale>
        <p:origin x="160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hyperlink" Target="https://bnl.zoomgov.com/j/1611419224?pwd=geTbUl0d6jSxWK7jJcs5gPhundXaR6.1" TargetMode="Externa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bnl.zoomgov.com/j/1611419224?pwd=geTbUl0d6jSxWK7jJcs5gPhundXaR6.1" TargetMode="External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F880E0-5554-4E5B-A713-BA9DBFA0660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5E1F6AC-7F27-904C-9E28-66CAD833497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NO LINAC- LINAC off starting the 9</a:t>
          </a:r>
          <a:r>
            <a:rPr lang="en-US" baseline="30000"/>
            <a:t>th</a:t>
          </a:r>
          <a:r>
            <a:rPr lang="en-US"/>
            <a:t> </a:t>
          </a:r>
        </a:p>
      </dgm:t>
    </dgm:pt>
    <dgm:pt modelId="{7E3020F6-ACDF-924B-BC8B-BB0B4B06B825}" type="parTrans" cxnId="{6D8A6CF9-9E0F-B944-BB08-AAD302066915}">
      <dgm:prSet/>
      <dgm:spPr/>
      <dgm:t>
        <a:bodyPr/>
        <a:lstStyle/>
        <a:p>
          <a:endParaRPr lang="en-US"/>
        </a:p>
      </dgm:t>
    </dgm:pt>
    <dgm:pt modelId="{915783AB-0472-C64C-B9F2-F7F6EA88A39A}" type="sibTrans" cxnId="{6D8A6CF9-9E0F-B944-BB08-AAD302066915}">
      <dgm:prSet/>
      <dgm:spPr/>
      <dgm:t>
        <a:bodyPr/>
        <a:lstStyle/>
        <a:p>
          <a:endParaRPr lang="en-US"/>
        </a:p>
      </dgm:t>
    </dgm:pt>
    <dgm:pt modelId="{744639AC-CA66-E74E-805A-097FC79FC30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NSRL Tower Cleaning – EBIS is aware</a:t>
          </a:r>
        </a:p>
      </dgm:t>
    </dgm:pt>
    <dgm:pt modelId="{72B5895F-1267-DF48-A14A-D9982D939F13}" type="parTrans" cxnId="{2D9D5BBB-1FC8-2741-86BC-EA868749FE8A}">
      <dgm:prSet/>
      <dgm:spPr/>
      <dgm:t>
        <a:bodyPr/>
        <a:lstStyle/>
        <a:p>
          <a:endParaRPr lang="en-US"/>
        </a:p>
      </dgm:t>
    </dgm:pt>
    <dgm:pt modelId="{4B944D76-E6ED-1042-A1F7-EC633D8A0F2F}" type="sibTrans" cxnId="{2D9D5BBB-1FC8-2741-86BC-EA868749FE8A}">
      <dgm:prSet/>
      <dgm:spPr/>
      <dgm:t>
        <a:bodyPr/>
        <a:lstStyle/>
        <a:p>
          <a:endParaRPr lang="en-US"/>
        </a:p>
      </dgm:t>
    </dgm:pt>
    <dgm:pt modelId="{B602608B-F91C-4C50-8609-F4E4DB0BBB8F}" type="pres">
      <dgm:prSet presAssocID="{6EF880E0-5554-4E5B-A713-BA9DBFA0660A}" presName="root" presStyleCnt="0">
        <dgm:presLayoutVars>
          <dgm:dir/>
          <dgm:resizeHandles val="exact"/>
        </dgm:presLayoutVars>
      </dgm:prSet>
      <dgm:spPr/>
    </dgm:pt>
    <dgm:pt modelId="{8AD0AFEE-615D-4DA9-AAB2-8CC6250B9213}" type="pres">
      <dgm:prSet presAssocID="{85E1F6AC-7F27-904C-9E28-66CAD8334975}" presName="compNode" presStyleCnt="0"/>
      <dgm:spPr/>
    </dgm:pt>
    <dgm:pt modelId="{D25020F5-E688-42D1-9E7E-C48B3C55A648}" type="pres">
      <dgm:prSet presAssocID="{85E1F6AC-7F27-904C-9E28-66CAD833497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50B56615-E85E-483F-9244-95B1D4E354D4}" type="pres">
      <dgm:prSet presAssocID="{85E1F6AC-7F27-904C-9E28-66CAD8334975}" presName="spaceRect" presStyleCnt="0"/>
      <dgm:spPr/>
    </dgm:pt>
    <dgm:pt modelId="{D0BD2E1A-4F0B-4B64-A783-D91F6DDCC582}" type="pres">
      <dgm:prSet presAssocID="{85E1F6AC-7F27-904C-9E28-66CAD8334975}" presName="textRect" presStyleLbl="revTx" presStyleIdx="0" presStyleCnt="2">
        <dgm:presLayoutVars>
          <dgm:chMax val="1"/>
          <dgm:chPref val="1"/>
        </dgm:presLayoutVars>
      </dgm:prSet>
      <dgm:spPr/>
    </dgm:pt>
    <dgm:pt modelId="{03B1FCB9-EFB9-4CF6-B2FB-7776E0231BC2}" type="pres">
      <dgm:prSet presAssocID="{915783AB-0472-C64C-B9F2-F7F6EA88A39A}" presName="sibTrans" presStyleCnt="0"/>
      <dgm:spPr/>
    </dgm:pt>
    <dgm:pt modelId="{62F0A4FA-ED64-4B71-BD1F-402472FDEFAF}" type="pres">
      <dgm:prSet presAssocID="{744639AC-CA66-E74E-805A-097FC79FC305}" presName="compNode" presStyleCnt="0"/>
      <dgm:spPr/>
    </dgm:pt>
    <dgm:pt modelId="{C850A846-79CF-4816-9A95-678D5F672A87}" type="pres">
      <dgm:prSet presAssocID="{744639AC-CA66-E74E-805A-097FC79FC30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A6F60AAA-521C-42A4-BD7F-6A3D1DD0A321}" type="pres">
      <dgm:prSet presAssocID="{744639AC-CA66-E74E-805A-097FC79FC305}" presName="spaceRect" presStyleCnt="0"/>
      <dgm:spPr/>
    </dgm:pt>
    <dgm:pt modelId="{00BC777D-065F-4706-B8CE-30DC783D45B6}" type="pres">
      <dgm:prSet presAssocID="{744639AC-CA66-E74E-805A-097FC79FC305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8A755D50-8602-844F-943B-BE7DCA6E1C49}" type="presOf" srcId="{744639AC-CA66-E74E-805A-097FC79FC305}" destId="{00BC777D-065F-4706-B8CE-30DC783D45B6}" srcOrd="0" destOrd="0" presId="urn:microsoft.com/office/officeart/2018/2/layout/IconLabelList"/>
    <dgm:cxn modelId="{D0370B54-39C9-7D4C-8974-7F7F3BEBD925}" type="presOf" srcId="{6EF880E0-5554-4E5B-A713-BA9DBFA0660A}" destId="{B602608B-F91C-4C50-8609-F4E4DB0BBB8F}" srcOrd="0" destOrd="0" presId="urn:microsoft.com/office/officeart/2018/2/layout/IconLabelList"/>
    <dgm:cxn modelId="{2D9D5BBB-1FC8-2741-86BC-EA868749FE8A}" srcId="{6EF880E0-5554-4E5B-A713-BA9DBFA0660A}" destId="{744639AC-CA66-E74E-805A-097FC79FC305}" srcOrd="1" destOrd="0" parTransId="{72B5895F-1267-DF48-A14A-D9982D939F13}" sibTransId="{4B944D76-E6ED-1042-A1F7-EC633D8A0F2F}"/>
    <dgm:cxn modelId="{783CF6BD-4C5B-DA49-B6CA-07D1089D5D4A}" type="presOf" srcId="{85E1F6AC-7F27-904C-9E28-66CAD8334975}" destId="{D0BD2E1A-4F0B-4B64-A783-D91F6DDCC582}" srcOrd="0" destOrd="0" presId="urn:microsoft.com/office/officeart/2018/2/layout/IconLabelList"/>
    <dgm:cxn modelId="{6D8A6CF9-9E0F-B944-BB08-AAD302066915}" srcId="{6EF880E0-5554-4E5B-A713-BA9DBFA0660A}" destId="{85E1F6AC-7F27-904C-9E28-66CAD8334975}" srcOrd="0" destOrd="0" parTransId="{7E3020F6-ACDF-924B-BC8B-BB0B4B06B825}" sibTransId="{915783AB-0472-C64C-B9F2-F7F6EA88A39A}"/>
    <dgm:cxn modelId="{F3E9D7C1-C494-934D-9453-486A47026972}" type="presParOf" srcId="{B602608B-F91C-4C50-8609-F4E4DB0BBB8F}" destId="{8AD0AFEE-615D-4DA9-AAB2-8CC6250B9213}" srcOrd="0" destOrd="0" presId="urn:microsoft.com/office/officeart/2018/2/layout/IconLabelList"/>
    <dgm:cxn modelId="{6297FC2A-BC89-BA49-B9B9-2A065163ABF4}" type="presParOf" srcId="{8AD0AFEE-615D-4DA9-AAB2-8CC6250B9213}" destId="{D25020F5-E688-42D1-9E7E-C48B3C55A648}" srcOrd="0" destOrd="0" presId="urn:microsoft.com/office/officeart/2018/2/layout/IconLabelList"/>
    <dgm:cxn modelId="{E34BA2D8-AFBA-644C-97A3-BAB07BB6D24A}" type="presParOf" srcId="{8AD0AFEE-615D-4DA9-AAB2-8CC6250B9213}" destId="{50B56615-E85E-483F-9244-95B1D4E354D4}" srcOrd="1" destOrd="0" presId="urn:microsoft.com/office/officeart/2018/2/layout/IconLabelList"/>
    <dgm:cxn modelId="{68D831FC-8303-8740-8B30-1E79192BD703}" type="presParOf" srcId="{8AD0AFEE-615D-4DA9-AAB2-8CC6250B9213}" destId="{D0BD2E1A-4F0B-4B64-A783-D91F6DDCC582}" srcOrd="2" destOrd="0" presId="urn:microsoft.com/office/officeart/2018/2/layout/IconLabelList"/>
    <dgm:cxn modelId="{DC260B84-354D-4346-B029-583AE097B611}" type="presParOf" srcId="{B602608B-F91C-4C50-8609-F4E4DB0BBB8F}" destId="{03B1FCB9-EFB9-4CF6-B2FB-7776E0231BC2}" srcOrd="1" destOrd="0" presId="urn:microsoft.com/office/officeart/2018/2/layout/IconLabelList"/>
    <dgm:cxn modelId="{FBCB9170-D327-1F45-B74A-316CC18CFE82}" type="presParOf" srcId="{B602608B-F91C-4C50-8609-F4E4DB0BBB8F}" destId="{62F0A4FA-ED64-4B71-BD1F-402472FDEFAF}" srcOrd="2" destOrd="0" presId="urn:microsoft.com/office/officeart/2018/2/layout/IconLabelList"/>
    <dgm:cxn modelId="{EC4E94DA-57F9-B343-B762-979C5353076D}" type="presParOf" srcId="{62F0A4FA-ED64-4B71-BD1F-402472FDEFAF}" destId="{C850A846-79CF-4816-9A95-678D5F672A87}" srcOrd="0" destOrd="0" presId="urn:microsoft.com/office/officeart/2018/2/layout/IconLabelList"/>
    <dgm:cxn modelId="{DE12D63C-34A2-1243-93D2-8F2A95B78F79}" type="presParOf" srcId="{62F0A4FA-ED64-4B71-BD1F-402472FDEFAF}" destId="{A6F60AAA-521C-42A4-BD7F-6A3D1DD0A321}" srcOrd="1" destOrd="0" presId="urn:microsoft.com/office/officeart/2018/2/layout/IconLabelList"/>
    <dgm:cxn modelId="{731F79B1-E77C-BF42-BD17-0936CD22E6FC}" type="presParOf" srcId="{62F0A4FA-ED64-4B71-BD1F-402472FDEFAF}" destId="{00BC777D-065F-4706-B8CE-30DC783D45B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6FA60A-F3C4-4D67-873D-1726BBA04B7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D15F7B5-8744-423B-9D09-71BFF22BC516}">
      <dgm:prSet/>
      <dgm:spPr/>
      <dgm:t>
        <a:bodyPr/>
        <a:lstStyle/>
        <a:p>
          <a:r>
            <a:rPr lang="en-US"/>
            <a:t>Here and </a:t>
          </a:r>
          <a:r>
            <a:rPr lang="en-US">
              <a:hlinkClick xmlns:r="http://schemas.openxmlformats.org/officeDocument/2006/relationships" r:id="rId1"/>
            </a:rPr>
            <a:t>Streaming</a:t>
          </a:r>
          <a:r>
            <a:rPr lang="en-US"/>
            <a:t> at 3PM</a:t>
          </a:r>
        </a:p>
      </dgm:t>
    </dgm:pt>
    <dgm:pt modelId="{1BF74347-4265-44E7-A08B-19BC50E03778}" type="parTrans" cxnId="{EF9AD366-1A49-4881-A1B9-1261D19CB2D6}">
      <dgm:prSet/>
      <dgm:spPr/>
      <dgm:t>
        <a:bodyPr/>
        <a:lstStyle/>
        <a:p>
          <a:endParaRPr lang="en-US"/>
        </a:p>
      </dgm:t>
    </dgm:pt>
    <dgm:pt modelId="{26ECBE05-223E-48C2-9D63-B53C7B559A3D}" type="sibTrans" cxnId="{EF9AD366-1A49-4881-A1B9-1261D19CB2D6}">
      <dgm:prSet/>
      <dgm:spPr/>
      <dgm:t>
        <a:bodyPr/>
        <a:lstStyle/>
        <a:p>
          <a:endParaRPr lang="en-US"/>
        </a:p>
      </dgm:t>
    </dgm:pt>
    <dgm:pt modelId="{2D2A0280-992D-438B-AEB4-C25397F50C96}">
      <dgm:prSet/>
      <dgm:spPr/>
      <dgm:t>
        <a:bodyPr/>
        <a:lstStyle/>
        <a:p>
          <a:r>
            <a:rPr lang="en-US"/>
            <a:t>Those doing work send representation…</a:t>
          </a:r>
        </a:p>
      </dgm:t>
    </dgm:pt>
    <dgm:pt modelId="{ED220C1B-66AF-4C62-9BA8-3A9084DF0DCE}" type="parTrans" cxnId="{F95F9F84-3983-4CEC-9E6D-494280AF4B03}">
      <dgm:prSet/>
      <dgm:spPr/>
      <dgm:t>
        <a:bodyPr/>
        <a:lstStyle/>
        <a:p>
          <a:endParaRPr lang="en-US"/>
        </a:p>
      </dgm:t>
    </dgm:pt>
    <dgm:pt modelId="{F344502D-96CF-41CF-8A69-A3D628C8B421}" type="sibTrans" cxnId="{F95F9F84-3983-4CEC-9E6D-494280AF4B03}">
      <dgm:prSet/>
      <dgm:spPr/>
      <dgm:t>
        <a:bodyPr/>
        <a:lstStyle/>
        <a:p>
          <a:endParaRPr lang="en-US"/>
        </a:p>
      </dgm:t>
    </dgm:pt>
    <dgm:pt modelId="{3C54712A-8B3D-40AF-A4D5-CFBD7B409CB6}" type="pres">
      <dgm:prSet presAssocID="{7A6FA60A-F3C4-4D67-873D-1726BBA04B79}" presName="root" presStyleCnt="0">
        <dgm:presLayoutVars>
          <dgm:dir/>
          <dgm:resizeHandles val="exact"/>
        </dgm:presLayoutVars>
      </dgm:prSet>
      <dgm:spPr/>
    </dgm:pt>
    <dgm:pt modelId="{0D955F0D-A2BE-46AA-813B-2E183DC391BF}" type="pres">
      <dgm:prSet presAssocID="{AD15F7B5-8744-423B-9D09-71BFF22BC516}" presName="compNode" presStyleCnt="0"/>
      <dgm:spPr/>
    </dgm:pt>
    <dgm:pt modelId="{D121C0BF-5048-4E6F-B94A-3610EBDCFB1F}" type="pres">
      <dgm:prSet presAssocID="{AD15F7B5-8744-423B-9D09-71BFF22BC516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-Fi"/>
        </a:ext>
      </dgm:extLst>
    </dgm:pt>
    <dgm:pt modelId="{275CEFCA-5BE1-424A-A3D7-B1EAB266EEEF}" type="pres">
      <dgm:prSet presAssocID="{AD15F7B5-8744-423B-9D09-71BFF22BC516}" presName="spaceRect" presStyleCnt="0"/>
      <dgm:spPr/>
    </dgm:pt>
    <dgm:pt modelId="{8A8D9296-DA91-4C46-9279-0C5EC443179E}" type="pres">
      <dgm:prSet presAssocID="{AD15F7B5-8744-423B-9D09-71BFF22BC516}" presName="textRect" presStyleLbl="revTx" presStyleIdx="0" presStyleCnt="2">
        <dgm:presLayoutVars>
          <dgm:chMax val="1"/>
          <dgm:chPref val="1"/>
        </dgm:presLayoutVars>
      </dgm:prSet>
      <dgm:spPr/>
    </dgm:pt>
    <dgm:pt modelId="{959105BC-AC43-4E50-B8E5-093C9F098B6A}" type="pres">
      <dgm:prSet presAssocID="{26ECBE05-223E-48C2-9D63-B53C7B559A3D}" presName="sibTrans" presStyleCnt="0"/>
      <dgm:spPr/>
    </dgm:pt>
    <dgm:pt modelId="{BCED32B5-7683-4000-BD54-3EC6CEB12121}" type="pres">
      <dgm:prSet presAssocID="{2D2A0280-992D-438B-AEB4-C25397F50C96}" presName="compNode" presStyleCnt="0"/>
      <dgm:spPr/>
    </dgm:pt>
    <dgm:pt modelId="{8253BA3A-0F7E-4472-BD87-7547FFF5299F}" type="pres">
      <dgm:prSet presAssocID="{2D2A0280-992D-438B-AEB4-C25397F50C96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26684557-ED07-444D-AAC8-3EB45194793A}" type="pres">
      <dgm:prSet presAssocID="{2D2A0280-992D-438B-AEB4-C25397F50C96}" presName="spaceRect" presStyleCnt="0"/>
      <dgm:spPr/>
    </dgm:pt>
    <dgm:pt modelId="{09FA4FB7-B14A-4A51-9EC9-0603AA7E4C4B}" type="pres">
      <dgm:prSet presAssocID="{2D2A0280-992D-438B-AEB4-C25397F50C96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EF9AD366-1A49-4881-A1B9-1261D19CB2D6}" srcId="{7A6FA60A-F3C4-4D67-873D-1726BBA04B79}" destId="{AD15F7B5-8744-423B-9D09-71BFF22BC516}" srcOrd="0" destOrd="0" parTransId="{1BF74347-4265-44E7-A08B-19BC50E03778}" sibTransId="{26ECBE05-223E-48C2-9D63-B53C7B559A3D}"/>
    <dgm:cxn modelId="{40C1D770-4AEB-4CD9-AD83-B83461068BF8}" type="presOf" srcId="{AD15F7B5-8744-423B-9D09-71BFF22BC516}" destId="{8A8D9296-DA91-4C46-9279-0C5EC443179E}" srcOrd="0" destOrd="0" presId="urn:microsoft.com/office/officeart/2018/2/layout/IconLabelList"/>
    <dgm:cxn modelId="{F95F9F84-3983-4CEC-9E6D-494280AF4B03}" srcId="{7A6FA60A-F3C4-4D67-873D-1726BBA04B79}" destId="{2D2A0280-992D-438B-AEB4-C25397F50C96}" srcOrd="1" destOrd="0" parTransId="{ED220C1B-66AF-4C62-9BA8-3A9084DF0DCE}" sibTransId="{F344502D-96CF-41CF-8A69-A3D628C8B421}"/>
    <dgm:cxn modelId="{604E89A4-0024-42D8-B4F8-DB90A901EE88}" type="presOf" srcId="{7A6FA60A-F3C4-4D67-873D-1726BBA04B79}" destId="{3C54712A-8B3D-40AF-A4D5-CFBD7B409CB6}" srcOrd="0" destOrd="0" presId="urn:microsoft.com/office/officeart/2018/2/layout/IconLabelList"/>
    <dgm:cxn modelId="{BD9AC7F3-159F-4DF4-8F68-64DA0FCAAF22}" type="presOf" srcId="{2D2A0280-992D-438B-AEB4-C25397F50C96}" destId="{09FA4FB7-B14A-4A51-9EC9-0603AA7E4C4B}" srcOrd="0" destOrd="0" presId="urn:microsoft.com/office/officeart/2018/2/layout/IconLabelList"/>
    <dgm:cxn modelId="{EF95C1DF-2611-4724-9DFE-323B58C9CCE6}" type="presParOf" srcId="{3C54712A-8B3D-40AF-A4D5-CFBD7B409CB6}" destId="{0D955F0D-A2BE-46AA-813B-2E183DC391BF}" srcOrd="0" destOrd="0" presId="urn:microsoft.com/office/officeart/2018/2/layout/IconLabelList"/>
    <dgm:cxn modelId="{B04A2189-CC3B-4C52-99C4-79A68D868B32}" type="presParOf" srcId="{0D955F0D-A2BE-46AA-813B-2E183DC391BF}" destId="{D121C0BF-5048-4E6F-B94A-3610EBDCFB1F}" srcOrd="0" destOrd="0" presId="urn:microsoft.com/office/officeart/2018/2/layout/IconLabelList"/>
    <dgm:cxn modelId="{06B7170E-6400-4E51-9300-7E0F110C2388}" type="presParOf" srcId="{0D955F0D-A2BE-46AA-813B-2E183DC391BF}" destId="{275CEFCA-5BE1-424A-A3D7-B1EAB266EEEF}" srcOrd="1" destOrd="0" presId="urn:microsoft.com/office/officeart/2018/2/layout/IconLabelList"/>
    <dgm:cxn modelId="{CAEC44EE-8DD6-4563-8389-5D67B488F14A}" type="presParOf" srcId="{0D955F0D-A2BE-46AA-813B-2E183DC391BF}" destId="{8A8D9296-DA91-4C46-9279-0C5EC443179E}" srcOrd="2" destOrd="0" presId="urn:microsoft.com/office/officeart/2018/2/layout/IconLabelList"/>
    <dgm:cxn modelId="{13C89AF0-7984-47BE-AD2D-AE9DA642A58E}" type="presParOf" srcId="{3C54712A-8B3D-40AF-A4D5-CFBD7B409CB6}" destId="{959105BC-AC43-4E50-B8E5-093C9F098B6A}" srcOrd="1" destOrd="0" presId="urn:microsoft.com/office/officeart/2018/2/layout/IconLabelList"/>
    <dgm:cxn modelId="{9B5CAD80-72F0-4D1A-8F3C-C3DD5DD84F6B}" type="presParOf" srcId="{3C54712A-8B3D-40AF-A4D5-CFBD7B409CB6}" destId="{BCED32B5-7683-4000-BD54-3EC6CEB12121}" srcOrd="2" destOrd="0" presId="urn:microsoft.com/office/officeart/2018/2/layout/IconLabelList"/>
    <dgm:cxn modelId="{51B36099-6941-41D3-B089-1DF5069EEC1E}" type="presParOf" srcId="{BCED32B5-7683-4000-BD54-3EC6CEB12121}" destId="{8253BA3A-0F7E-4472-BD87-7547FFF5299F}" srcOrd="0" destOrd="0" presId="urn:microsoft.com/office/officeart/2018/2/layout/IconLabelList"/>
    <dgm:cxn modelId="{8154F3A5-47D1-4A90-9FB1-AC210A341536}" type="presParOf" srcId="{BCED32B5-7683-4000-BD54-3EC6CEB12121}" destId="{26684557-ED07-444D-AAC8-3EB45194793A}" srcOrd="1" destOrd="0" presId="urn:microsoft.com/office/officeart/2018/2/layout/IconLabelList"/>
    <dgm:cxn modelId="{03AB8586-FC68-40B2-A003-EDCBCFCED4D8}" type="presParOf" srcId="{BCED32B5-7683-4000-BD54-3EC6CEB12121}" destId="{09FA4FB7-B14A-4A51-9EC9-0603AA7E4C4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5020F5-E688-42D1-9E7E-C48B3C55A648}">
      <dsp:nvSpPr>
        <dsp:cNvPr id="0" name=""/>
        <dsp:cNvSpPr/>
      </dsp:nvSpPr>
      <dsp:spPr>
        <a:xfrm>
          <a:off x="2406862" y="95298"/>
          <a:ext cx="1554187" cy="1554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BD2E1A-4F0B-4B64-A783-D91F6DDCC582}">
      <dsp:nvSpPr>
        <dsp:cNvPr id="0" name=""/>
        <dsp:cNvSpPr/>
      </dsp:nvSpPr>
      <dsp:spPr>
        <a:xfrm>
          <a:off x="1457081" y="2051087"/>
          <a:ext cx="345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NO LINAC- LINAC off starting the 9</a:t>
          </a:r>
          <a:r>
            <a:rPr lang="en-US" sz="2300" kern="1200" baseline="30000"/>
            <a:t>th</a:t>
          </a:r>
          <a:r>
            <a:rPr lang="en-US" sz="2300" kern="1200"/>
            <a:t> </a:t>
          </a:r>
        </a:p>
      </dsp:txBody>
      <dsp:txXfrm>
        <a:off x="1457081" y="2051087"/>
        <a:ext cx="3453750" cy="720000"/>
      </dsp:txXfrm>
    </dsp:sp>
    <dsp:sp modelId="{C850A846-79CF-4816-9A95-678D5F672A87}">
      <dsp:nvSpPr>
        <dsp:cNvPr id="0" name=""/>
        <dsp:cNvSpPr/>
      </dsp:nvSpPr>
      <dsp:spPr>
        <a:xfrm>
          <a:off x="2406862" y="3634525"/>
          <a:ext cx="1554187" cy="1554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BC777D-065F-4706-B8CE-30DC783D45B6}">
      <dsp:nvSpPr>
        <dsp:cNvPr id="0" name=""/>
        <dsp:cNvSpPr/>
      </dsp:nvSpPr>
      <dsp:spPr>
        <a:xfrm>
          <a:off x="1457081" y="5590314"/>
          <a:ext cx="345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NSRL Tower Cleaning – EBIS is aware</a:t>
          </a:r>
        </a:p>
      </dsp:txBody>
      <dsp:txXfrm>
        <a:off x="1457081" y="5590314"/>
        <a:ext cx="3453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21C0BF-5048-4E6F-B94A-3610EBDCFB1F}">
      <dsp:nvSpPr>
        <dsp:cNvPr id="0" name=""/>
        <dsp:cNvSpPr/>
      </dsp:nvSpPr>
      <dsp:spPr>
        <a:xfrm>
          <a:off x="1679220" y="37850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D9296-DA91-4C46-9279-0C5EC443179E}">
      <dsp:nvSpPr>
        <dsp:cNvPr id="0" name=""/>
        <dsp:cNvSpPr/>
      </dsp:nvSpPr>
      <dsp:spPr>
        <a:xfrm>
          <a:off x="491220" y="2452051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Here and </a:t>
          </a:r>
          <a:r>
            <a:rPr lang="en-US" sz="2500" kern="1200">
              <a:hlinkClick xmlns:r="http://schemas.openxmlformats.org/officeDocument/2006/relationships" r:id="rId3"/>
            </a:rPr>
            <a:t>Streaming</a:t>
          </a:r>
          <a:r>
            <a:rPr lang="en-US" sz="2500" kern="1200"/>
            <a:t> at 3PM</a:t>
          </a:r>
        </a:p>
      </dsp:txBody>
      <dsp:txXfrm>
        <a:off x="491220" y="2452051"/>
        <a:ext cx="4320000" cy="720000"/>
      </dsp:txXfrm>
    </dsp:sp>
    <dsp:sp modelId="{8253BA3A-0F7E-4472-BD87-7547FFF5299F}">
      <dsp:nvSpPr>
        <dsp:cNvPr id="0" name=""/>
        <dsp:cNvSpPr/>
      </dsp:nvSpPr>
      <dsp:spPr>
        <a:xfrm>
          <a:off x="6755220" y="37850"/>
          <a:ext cx="1944000" cy="1944000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FA4FB7-B14A-4A51-9EC9-0603AA7E4C4B}">
      <dsp:nvSpPr>
        <dsp:cNvPr id="0" name=""/>
        <dsp:cNvSpPr/>
      </dsp:nvSpPr>
      <dsp:spPr>
        <a:xfrm>
          <a:off x="5567220" y="2452051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Those doing work send representation…</a:t>
          </a:r>
        </a:p>
      </dsp:txBody>
      <dsp:txXfrm>
        <a:off x="5567220" y="2452051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7/1/25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4302" y="451381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9654" y="2743199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83065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07/1/2025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26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2F4FAA4-BE49-ACA5-9921-6CCA4662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Maintenance Tomorrow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36CBDF-A81C-8BC9-3DE8-FBBB34A2EC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082562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382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C5E9F71-17D9-E017-A95D-78471617B9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975360"/>
            <a:ext cx="10905066" cy="490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507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3A8201F-A065-BDAA-DC81-C54857E85D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651" y="643466"/>
            <a:ext cx="685669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87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69D3CD-8D4F-5ACF-0FF2-8BB4A9D0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Planning and Scheduling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D45F690-1F30-BB78-869E-6F51829533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426814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474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883</TotalTime>
  <Words>38</Words>
  <Application>Microsoft Macintosh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Time Meeting</vt:lpstr>
      <vt:lpstr>Maintenance Tomorrow</vt:lpstr>
      <vt:lpstr>PowerPoint Presentation</vt:lpstr>
      <vt:lpstr>PowerPoint Presentation</vt:lpstr>
      <vt:lpstr>Planning and Scheduling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30</cp:revision>
  <dcterms:created xsi:type="dcterms:W3CDTF">2024-04-16T14:21:02Z</dcterms:created>
  <dcterms:modified xsi:type="dcterms:W3CDTF">2025-07-01T15:38:17Z</dcterms:modified>
</cp:coreProperties>
</file>