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E9-D54F-B471-007B567A8FD3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E9-D54F-B471-007B567A8FD3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E9-D54F-B471-007B567A8FD3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E9-D54F-B471-007B567A8FD3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  <c:pt idx="134" formatCode="General">
                  <c:v>167344.864310287</c:v>
                </c:pt>
                <c:pt idx="135" formatCode="General">
                  <c:v>167345.92531028698</c:v>
                </c:pt>
                <c:pt idx="140" formatCode="General">
                  <c:v>169020.84131028698</c:v>
                </c:pt>
                <c:pt idx="141" formatCode="General">
                  <c:v>172430.84131028698</c:v>
                </c:pt>
                <c:pt idx="142" formatCode="General">
                  <c:v>176555.84131028698</c:v>
                </c:pt>
                <c:pt idx="143" formatCode="General">
                  <c:v>179760.65131028698</c:v>
                </c:pt>
                <c:pt idx="144" formatCode="General">
                  <c:v>183348.80731028697</c:v>
                </c:pt>
                <c:pt idx="145" formatCode="General">
                  <c:v>186960.05031028696</c:v>
                </c:pt>
                <c:pt idx="146" formatCode="General">
                  <c:v>190110.05031028696</c:v>
                </c:pt>
                <c:pt idx="147" formatCode="General">
                  <c:v>193510.05031028696</c:v>
                </c:pt>
                <c:pt idx="148" formatCode="General">
                  <c:v>196771.58731028697</c:v>
                </c:pt>
                <c:pt idx="149" formatCode="General">
                  <c:v>200312.73031028698</c:v>
                </c:pt>
                <c:pt idx="150" formatCode="General">
                  <c:v>203822.63331028697</c:v>
                </c:pt>
                <c:pt idx="151" formatCode="General">
                  <c:v>204941.26131028697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E9-D54F-B471-007B567A8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0.65466</cdr:x>
      <cdr:y>0.4896</cdr:y>
    </cdr:from>
    <cdr:to>
      <cdr:x>0.72273</cdr:x>
      <cdr:y>0.52869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DFDB380E-6ACF-87D2-70CB-1B1F712E3FB4}"/>
            </a:ext>
          </a:extLst>
        </cdr:cNvPr>
        <cdr:cNvSpPr/>
      </cdr:nvSpPr>
      <cdr:spPr>
        <a:xfrm xmlns:a="http://schemas.openxmlformats.org/drawingml/2006/main" rot="20350236">
          <a:off x="5770491" y="3259284"/>
          <a:ext cx="599975" cy="260189"/>
        </a:xfrm>
        <a:prstGeom xmlns:a="http://schemas.openxmlformats.org/drawingml/2006/main" prst="leftArrow">
          <a:avLst>
            <a:gd name="adj1" fmla="val 44154"/>
            <a:gd name="adj2" fmla="val 50000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08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well and  providing ions for RHIC </a:t>
            </a:r>
          </a:p>
          <a:p>
            <a:r>
              <a:rPr lang="en-US" dirty="0"/>
              <a:t> Track to replace terminal foils in mid  August </a:t>
            </a:r>
          </a:p>
          <a:p>
            <a:r>
              <a:rPr lang="en-US" b="1" dirty="0"/>
              <a:t>MP6 </a:t>
            </a:r>
            <a:r>
              <a:rPr lang="en-US" dirty="0"/>
              <a:t>providing ions for external users</a:t>
            </a:r>
          </a:p>
          <a:p>
            <a:pPr lvl="0"/>
            <a:r>
              <a:rPr lang="en-US" b="1" dirty="0"/>
              <a:t>MP6 will deliver bean for Renew class in target room 4</a:t>
            </a:r>
            <a:endParaRPr lang="en-US" dirty="0"/>
          </a:p>
          <a:p>
            <a:pPr lvl="0"/>
            <a:r>
              <a:rPr lang="en-US" dirty="0"/>
              <a:t>External user  is scheduled for next weekend.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Collector PS trips investigation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Power dips, most of the systems were down , EBIS linac was recover on Saturday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LION XY controller need to replace and tested  </a:t>
            </a:r>
          </a:p>
          <a:p>
            <a:pPr marL="0" lvl="0" indent="0"/>
            <a:r>
              <a:rPr lang="en-US" sz="19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54835" y="3923120"/>
            <a:ext cx="1807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>
                <a:solidFill>
                  <a:srgbClr val="7030A0"/>
                </a:solidFill>
              </a:rPr>
              <a:t>H</a:t>
            </a:r>
            <a:r>
              <a:rPr lang="en-US" dirty="0"/>
              <a:t>,  Si</a:t>
            </a:r>
            <a:r>
              <a:rPr lang="en-US" baseline="30000" dirty="0"/>
              <a:t>+11</a:t>
            </a:r>
            <a:r>
              <a:rPr lang="en-US" dirty="0"/>
              <a:t>, Fe</a:t>
            </a:r>
            <a:r>
              <a:rPr lang="en-US" baseline="30000" dirty="0"/>
              <a:t>+20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 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Au</a:t>
            </a:r>
            <a:r>
              <a:rPr lang="en-US" baseline="30000" dirty="0">
                <a:solidFill>
                  <a:srgbClr val="7030A0"/>
                </a:solidFill>
              </a:rPr>
              <a:t>+31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9B917-AD83-AB15-4B7E-3CE863CD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10664"/>
            <a:ext cx="4752975" cy="33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and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Linac run is extended till July 8th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7/2: power dip,  RF and quad systems were recovered on Saturday for Sunday PP session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XF100 reset on Sunday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0" lvl="0" indent="0"/>
            <a:endParaRPr lang="en-US" sz="2100" dirty="0"/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 marL="0" lvl="0" indent="0"/>
            <a:endParaRPr lang="en-US" sz="21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77879"/>
              </p:ext>
            </p:extLst>
          </p:nvPr>
        </p:nvGraphicFramePr>
        <p:xfrm>
          <a:off x="234908" y="24701"/>
          <a:ext cx="8814499" cy="665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222503</TotalTime>
  <Words>228</Words>
  <Application>Microsoft Macintosh PowerPoint</Application>
  <PresentationFormat>On-screen Show (4:3)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and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606</cp:revision>
  <dcterms:created xsi:type="dcterms:W3CDTF">2021-06-08T16:06:04Z</dcterms:created>
  <dcterms:modified xsi:type="dcterms:W3CDTF">2025-07-08T15:47:35Z</dcterms:modified>
  <cp:category/>
</cp:coreProperties>
</file>