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66" r:id="rId7"/>
    <p:sldId id="264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7351" autoAdjust="0"/>
  </p:normalViewPr>
  <p:slideViewPr>
    <p:cSldViewPr snapToGrid="0">
      <p:cViewPr varScale="1">
        <p:scale>
          <a:sx n="111" d="100"/>
          <a:sy n="111" d="100"/>
        </p:scale>
        <p:origin x="16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42A-82AD-F847-B7FD-AAC5D427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C8B46-1890-D142-EE8F-3B88BEA03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8D55F-4DA6-D035-DBFF-3D9FF3CE1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9DD5-1F40-D8B1-04AF-9F2899B1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C2D0A-B551-CEA5-8400-532B25D4C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65C6F-0F54-D1CA-F651-B2FAB45AD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4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08" y="783050"/>
            <a:ext cx="8795827" cy="37698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July 5/6 have seen sPHENIX collecting the most data this run.</a:t>
            </a:r>
            <a:endParaRPr lang="en-US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MBD vertex issue has been finally clarified and resolved.</a:t>
            </a: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the DAQ system continues to be improved and our Run Coordinators have continued to streamline and optimize the data taking operation.</a:t>
            </a: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Down-time includes power dips (mainly on machine) and </a:t>
            </a:r>
            <a:r>
              <a:rPr lang="en-US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 sensor problem in IR8 Sunday evening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8201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&amp; Performance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 descr="Chart, diagram&#10;&#10;AI-generated content may be incorrect.">
            <a:extLst>
              <a:ext uri="{FF2B5EF4-FFF2-40B4-BE49-F238E27FC236}">
                <a16:creationId xmlns:a16="http://schemas.microsoft.com/office/drawing/2014/main" id="{5180DC3F-BEC6-ECFB-B552-4EDD7FBDA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" y="3267075"/>
            <a:ext cx="90392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6567-C61A-8DF7-2511-4BFE98E2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8AFF-1723-21AF-2F7F-1C518E23D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95" y="604513"/>
            <a:ext cx="8953383" cy="1435430"/>
          </a:xfrm>
          <a:noFill/>
        </p:spPr>
        <p:txBody>
          <a:bodyPr>
            <a:normAutofit/>
          </a:bodyPr>
          <a:lstStyle/>
          <a:p>
            <a:pPr marL="256032" indent="-25603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Magnet has been at top current for the longest time until the power dip last Thur.</a:t>
            </a:r>
            <a:endParaRPr lang="en-US" altLang="zh-TW" kern="100" dirty="0">
              <a:solidFill>
                <a:srgbClr val="C0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B236-B4EB-B237-45CF-C8018184F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882FD71-BB06-F7CC-61B5-D33223595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12D6D3-1195-AC3C-6EB7-9A412C11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6296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&amp; Performance (cont.)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5814B-5A8D-8840-D624-E29F06B588F1}"/>
              </a:ext>
            </a:extLst>
          </p:cNvPr>
          <p:cNvSpPr txBox="1"/>
          <p:nvPr/>
        </p:nvSpPr>
        <p:spPr>
          <a:xfrm>
            <a:off x="356624" y="1062147"/>
            <a:ext cx="16312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Trip (power dip)</a:t>
            </a:r>
          </a:p>
        </p:txBody>
      </p:sp>
      <p:pic>
        <p:nvPicPr>
          <p:cNvPr id="12" name="Picture 11" descr="Chart&#10;&#10;AI-generated content may be incorrect.">
            <a:extLst>
              <a:ext uri="{FF2B5EF4-FFF2-40B4-BE49-F238E27FC236}">
                <a16:creationId xmlns:a16="http://schemas.microsoft.com/office/drawing/2014/main" id="{F79977C9-E680-888D-AEDE-714F3D06D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9" y="1479102"/>
            <a:ext cx="8075035" cy="528547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6C6D7E-4331-7F46-29A2-68E8486B2BC6}"/>
              </a:ext>
            </a:extLst>
          </p:cNvPr>
          <p:cNvCxnSpPr>
            <a:cxnSpLocks/>
          </p:cNvCxnSpPr>
          <p:nvPr/>
        </p:nvCxnSpPr>
        <p:spPr>
          <a:xfrm>
            <a:off x="828675" y="1396046"/>
            <a:ext cx="343556" cy="247852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57D9F3-DD9B-9CF7-DCDA-CEBD553381AD}"/>
              </a:ext>
            </a:extLst>
          </p:cNvPr>
          <p:cNvSpPr txBox="1"/>
          <p:nvPr/>
        </p:nvSpPr>
        <p:spPr>
          <a:xfrm>
            <a:off x="2147324" y="1062147"/>
            <a:ext cx="35500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Ramped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down/up normally for chiller test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D9A435-FCC9-B837-9FA3-E272967D93A7}"/>
              </a:ext>
            </a:extLst>
          </p:cNvPr>
          <p:cNvCxnSpPr>
            <a:cxnSpLocks/>
          </p:cNvCxnSpPr>
          <p:nvPr/>
        </p:nvCxnSpPr>
        <p:spPr>
          <a:xfrm flipH="1">
            <a:off x="2343456" y="1334024"/>
            <a:ext cx="942669" cy="42809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6E8282-05AF-63C2-02D5-1D0664F59570}"/>
              </a:ext>
            </a:extLst>
          </p:cNvPr>
          <p:cNvSpPr txBox="1"/>
          <p:nvPr/>
        </p:nvSpPr>
        <p:spPr>
          <a:xfrm>
            <a:off x="6811407" y="1057494"/>
            <a:ext cx="230287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 (power dip) last Thur.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FDE3D6-99EE-C714-FAC0-3A2FAB1389BB}"/>
              </a:ext>
            </a:extLst>
          </p:cNvPr>
          <p:cNvCxnSpPr>
            <a:cxnSpLocks/>
          </p:cNvCxnSpPr>
          <p:nvPr/>
        </p:nvCxnSpPr>
        <p:spPr>
          <a:xfrm>
            <a:off x="7755128" y="1320806"/>
            <a:ext cx="445897" cy="67046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292387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A38C-4C40-FDD2-0CD4-CAD41A5CD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E709B-9525-9C77-8A32-9BD8D4EFD7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5F6174-EFC4-103C-2FF6-0BBF5A2A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" y="-13054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 (cont.)</a:t>
            </a:r>
          </a:p>
        </p:txBody>
      </p:sp>
      <p:pic>
        <p:nvPicPr>
          <p:cNvPr id="3" name="Picture 2" descr="Chart&#10;&#10;AI-generated content may be incorrect.">
            <a:extLst>
              <a:ext uri="{FF2B5EF4-FFF2-40B4-BE49-F238E27FC236}">
                <a16:creationId xmlns:a16="http://schemas.microsoft.com/office/drawing/2014/main" id="{2D61DDDF-DF34-80D5-E4E0-C6CCF45B2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963389"/>
            <a:ext cx="9039226" cy="52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58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52187</TotalTime>
  <Words>139</Words>
  <Application>Microsoft Office PowerPoint</Application>
  <PresentationFormat>On-screen Show (4:3)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sPHENIX Status &amp; Performance</vt:lpstr>
      <vt:lpstr>sPHENIX Status &amp; Performance (cont.)</vt:lpstr>
      <vt:lpstr>sPHENIX Status &amp; Performance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515</cp:revision>
  <dcterms:modified xsi:type="dcterms:W3CDTF">2025-07-08T17:06:15Z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