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/>
    <p:restoredTop sz="94694"/>
  </p:normalViewPr>
  <p:slideViewPr>
    <p:cSldViewPr snapToGrid="0">
      <p:cViewPr varScale="1">
        <p:scale>
          <a:sx n="104" d="100"/>
          <a:sy n="104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502D58-9ECE-4D33-9582-96BC207838F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3905E329-8548-40A5-A93E-BC30614FA318}">
      <dgm:prSet/>
      <dgm:spPr/>
      <dgm:t>
        <a:bodyPr/>
        <a:lstStyle/>
        <a:p>
          <a:r>
            <a:rPr lang="en-US" dirty="0"/>
            <a:t>Begins 9am tomorrow, L1 </a:t>
          </a:r>
          <a:r>
            <a:rPr lang="en-US" dirty="0" err="1"/>
            <a:t>outsge</a:t>
          </a:r>
          <a:r>
            <a:rPr lang="en-US" dirty="0"/>
            <a:t> for VFD tie in…</a:t>
          </a:r>
        </a:p>
      </dgm:t>
    </dgm:pt>
    <dgm:pt modelId="{4529DBD1-D365-41D4-B62A-617C3C17A84C}" type="parTrans" cxnId="{0F5274DB-1938-4EDD-90CF-2B896CBE97E3}">
      <dgm:prSet/>
      <dgm:spPr/>
      <dgm:t>
        <a:bodyPr/>
        <a:lstStyle/>
        <a:p>
          <a:endParaRPr lang="en-US"/>
        </a:p>
      </dgm:t>
    </dgm:pt>
    <dgm:pt modelId="{487CCB18-8364-4EAB-A8BB-3917D038D3C4}" type="sibTrans" cxnId="{0F5274DB-1938-4EDD-90CF-2B896CBE97E3}">
      <dgm:prSet/>
      <dgm:spPr/>
      <dgm:t>
        <a:bodyPr/>
        <a:lstStyle/>
        <a:p>
          <a:endParaRPr lang="en-US"/>
        </a:p>
      </dgm:t>
    </dgm:pt>
    <dgm:pt modelId="{2B5F56ED-923B-4A55-ACBE-EC7543744F92}">
      <dgm:prSet/>
      <dgm:spPr/>
      <dgm:t>
        <a:bodyPr/>
        <a:lstStyle/>
        <a:p>
          <a:r>
            <a:rPr lang="en-US"/>
            <a:t>Tunnel HP surveys in the am</a:t>
          </a:r>
        </a:p>
      </dgm:t>
    </dgm:pt>
    <dgm:pt modelId="{80754FD1-D7A2-483A-9E47-5E8E9DE7053C}" type="parTrans" cxnId="{925C5E94-9589-4FC1-A104-9001D1E608EC}">
      <dgm:prSet/>
      <dgm:spPr/>
      <dgm:t>
        <a:bodyPr/>
        <a:lstStyle/>
        <a:p>
          <a:endParaRPr lang="en-US"/>
        </a:p>
      </dgm:t>
    </dgm:pt>
    <dgm:pt modelId="{F6864201-B852-45AD-8BC9-FEF6AFA8ED1A}" type="sibTrans" cxnId="{925C5E94-9589-4FC1-A104-9001D1E608EC}">
      <dgm:prSet/>
      <dgm:spPr/>
      <dgm:t>
        <a:bodyPr/>
        <a:lstStyle/>
        <a:p>
          <a:endParaRPr lang="en-US"/>
        </a:p>
      </dgm:t>
    </dgm:pt>
    <dgm:pt modelId="{8919A5DE-51E9-40E4-BF9A-3E49E96EDB71}">
      <dgm:prSet/>
      <dgm:spPr/>
      <dgm:t>
        <a:bodyPr/>
        <a:lstStyle/>
        <a:p>
          <a:r>
            <a:rPr lang="en-US" dirty="0"/>
            <a:t>Zones 1&amp;2 to RA following completion of surveys</a:t>
          </a:r>
        </a:p>
      </dgm:t>
    </dgm:pt>
    <dgm:pt modelId="{F90481FF-FE9F-499C-8595-D260DE287141}" type="parTrans" cxnId="{2F8A54D0-BF42-4441-8C6A-13F5BF5AD6C1}">
      <dgm:prSet/>
      <dgm:spPr/>
      <dgm:t>
        <a:bodyPr/>
        <a:lstStyle/>
        <a:p>
          <a:endParaRPr lang="en-US"/>
        </a:p>
      </dgm:t>
    </dgm:pt>
    <dgm:pt modelId="{134EFF91-B479-4739-879F-F73D47D7906F}" type="sibTrans" cxnId="{2F8A54D0-BF42-4441-8C6A-13F5BF5AD6C1}">
      <dgm:prSet/>
      <dgm:spPr/>
      <dgm:t>
        <a:bodyPr/>
        <a:lstStyle/>
        <a:p>
          <a:endParaRPr lang="en-US"/>
        </a:p>
      </dgm:t>
    </dgm:pt>
    <dgm:pt modelId="{74266EB0-4FE2-42EE-ABC5-977ED6B71969}">
      <dgm:prSet/>
      <dgm:spPr/>
      <dgm:t>
        <a:bodyPr/>
        <a:lstStyle/>
        <a:p>
          <a:r>
            <a:rPr lang="en-US"/>
            <a:t>NO ACCESS to LINAC ZONES 3&amp;4 (secured for NSRL running)</a:t>
          </a:r>
        </a:p>
      </dgm:t>
    </dgm:pt>
    <dgm:pt modelId="{1B7E474C-ED8D-48AD-BA62-AF0AE001C130}" type="parTrans" cxnId="{C2C70B3C-15D7-441B-A81B-04E95A4F1965}">
      <dgm:prSet/>
      <dgm:spPr/>
      <dgm:t>
        <a:bodyPr/>
        <a:lstStyle/>
        <a:p>
          <a:endParaRPr lang="en-US"/>
        </a:p>
      </dgm:t>
    </dgm:pt>
    <dgm:pt modelId="{F2B9886A-C651-4364-B4BC-64777025CD29}" type="sibTrans" cxnId="{C2C70B3C-15D7-441B-A81B-04E95A4F1965}">
      <dgm:prSet/>
      <dgm:spPr/>
      <dgm:t>
        <a:bodyPr/>
        <a:lstStyle/>
        <a:p>
          <a:endParaRPr lang="en-US"/>
        </a:p>
      </dgm:t>
    </dgm:pt>
    <dgm:pt modelId="{45390741-60F9-438A-9BCF-2FFB746A5023}" type="pres">
      <dgm:prSet presAssocID="{C3502D58-9ECE-4D33-9582-96BC207838F7}" presName="root" presStyleCnt="0">
        <dgm:presLayoutVars>
          <dgm:dir/>
          <dgm:resizeHandles val="exact"/>
        </dgm:presLayoutVars>
      </dgm:prSet>
      <dgm:spPr/>
    </dgm:pt>
    <dgm:pt modelId="{DC449C6B-990A-4BB0-873E-9990E5C8F3EE}" type="pres">
      <dgm:prSet presAssocID="{3905E329-8548-40A5-A93E-BC30614FA318}" presName="compNode" presStyleCnt="0"/>
      <dgm:spPr/>
    </dgm:pt>
    <dgm:pt modelId="{55E6243E-859E-4630-BC29-4F7805A26E22}" type="pres">
      <dgm:prSet presAssocID="{3905E329-8548-40A5-A93E-BC30614FA318}" presName="bgRect" presStyleLbl="bgShp" presStyleIdx="0" presStyleCnt="4"/>
      <dgm:spPr/>
    </dgm:pt>
    <dgm:pt modelId="{8E60755B-A0A8-4227-87A0-CB74670D61E1}" type="pres">
      <dgm:prSet presAssocID="{3905E329-8548-40A5-A93E-BC30614FA31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9"/>
        </a:ext>
      </dgm:extLst>
    </dgm:pt>
    <dgm:pt modelId="{AF6A999A-FF7F-4457-A3DB-35A94615EB51}" type="pres">
      <dgm:prSet presAssocID="{3905E329-8548-40A5-A93E-BC30614FA318}" presName="spaceRect" presStyleCnt="0"/>
      <dgm:spPr/>
    </dgm:pt>
    <dgm:pt modelId="{20E4B5CB-32C8-47BF-B4EB-C279B227CC3C}" type="pres">
      <dgm:prSet presAssocID="{3905E329-8548-40A5-A93E-BC30614FA318}" presName="parTx" presStyleLbl="revTx" presStyleIdx="0" presStyleCnt="4">
        <dgm:presLayoutVars>
          <dgm:chMax val="0"/>
          <dgm:chPref val="0"/>
        </dgm:presLayoutVars>
      </dgm:prSet>
      <dgm:spPr/>
    </dgm:pt>
    <dgm:pt modelId="{B846652C-5FC4-4526-B56A-D1493B1D88FF}" type="pres">
      <dgm:prSet presAssocID="{487CCB18-8364-4EAB-A8BB-3917D038D3C4}" presName="sibTrans" presStyleCnt="0"/>
      <dgm:spPr/>
    </dgm:pt>
    <dgm:pt modelId="{775DD80D-8FD1-40B2-9D6F-C2BD5F8F1930}" type="pres">
      <dgm:prSet presAssocID="{2B5F56ED-923B-4A55-ACBE-EC7543744F92}" presName="compNode" presStyleCnt="0"/>
      <dgm:spPr/>
    </dgm:pt>
    <dgm:pt modelId="{57A03D7C-9651-464D-812D-A59172BA22A0}" type="pres">
      <dgm:prSet presAssocID="{2B5F56ED-923B-4A55-ACBE-EC7543744F92}" presName="bgRect" presStyleLbl="bgShp" presStyleIdx="1" presStyleCnt="4"/>
      <dgm:spPr/>
    </dgm:pt>
    <dgm:pt modelId="{9AABBDCE-8003-464A-B13E-209C810D8021}" type="pres">
      <dgm:prSet presAssocID="{2B5F56ED-923B-4A55-ACBE-EC7543744F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C9E0B970-20EF-4EEC-84A4-C41B090EE202}" type="pres">
      <dgm:prSet presAssocID="{2B5F56ED-923B-4A55-ACBE-EC7543744F92}" presName="spaceRect" presStyleCnt="0"/>
      <dgm:spPr/>
    </dgm:pt>
    <dgm:pt modelId="{031966BF-83EF-4118-AA9E-CE05AB4F7C1D}" type="pres">
      <dgm:prSet presAssocID="{2B5F56ED-923B-4A55-ACBE-EC7543744F92}" presName="parTx" presStyleLbl="revTx" presStyleIdx="1" presStyleCnt="4">
        <dgm:presLayoutVars>
          <dgm:chMax val="0"/>
          <dgm:chPref val="0"/>
        </dgm:presLayoutVars>
      </dgm:prSet>
      <dgm:spPr/>
    </dgm:pt>
    <dgm:pt modelId="{BB28AF56-FFC2-4829-9CC0-0D18A7EB9E7B}" type="pres">
      <dgm:prSet presAssocID="{F6864201-B852-45AD-8BC9-FEF6AFA8ED1A}" presName="sibTrans" presStyleCnt="0"/>
      <dgm:spPr/>
    </dgm:pt>
    <dgm:pt modelId="{DCCED3FA-BAD9-489B-BA00-4C576DEC21E2}" type="pres">
      <dgm:prSet presAssocID="{8919A5DE-51E9-40E4-BF9A-3E49E96EDB71}" presName="compNode" presStyleCnt="0"/>
      <dgm:spPr/>
    </dgm:pt>
    <dgm:pt modelId="{EA3422A2-619E-4D97-BFE3-A2FF0A5072B9}" type="pres">
      <dgm:prSet presAssocID="{8919A5DE-51E9-40E4-BF9A-3E49E96EDB71}" presName="bgRect" presStyleLbl="bgShp" presStyleIdx="2" presStyleCnt="4"/>
      <dgm:spPr/>
    </dgm:pt>
    <dgm:pt modelId="{1A73C191-FBC3-433C-8CE5-14C8050ECAF0}" type="pres">
      <dgm:prSet presAssocID="{8919A5DE-51E9-40E4-BF9A-3E49E96EDB7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176CCA63-ADFB-42E2-A648-D737E1C2321E}" type="pres">
      <dgm:prSet presAssocID="{8919A5DE-51E9-40E4-BF9A-3E49E96EDB71}" presName="spaceRect" presStyleCnt="0"/>
      <dgm:spPr/>
    </dgm:pt>
    <dgm:pt modelId="{FFFF44CC-99A8-4FD0-B10B-92F2D25F6B09}" type="pres">
      <dgm:prSet presAssocID="{8919A5DE-51E9-40E4-BF9A-3E49E96EDB71}" presName="parTx" presStyleLbl="revTx" presStyleIdx="2" presStyleCnt="4">
        <dgm:presLayoutVars>
          <dgm:chMax val="0"/>
          <dgm:chPref val="0"/>
        </dgm:presLayoutVars>
      </dgm:prSet>
      <dgm:spPr/>
    </dgm:pt>
    <dgm:pt modelId="{58CA8F25-51D4-4A50-9DF8-8FCB1F6F5489}" type="pres">
      <dgm:prSet presAssocID="{134EFF91-B479-4739-879F-F73D47D7906F}" presName="sibTrans" presStyleCnt="0"/>
      <dgm:spPr/>
    </dgm:pt>
    <dgm:pt modelId="{27C512BA-9ACC-449E-9226-6D84EAACBEC9}" type="pres">
      <dgm:prSet presAssocID="{74266EB0-4FE2-42EE-ABC5-977ED6B71969}" presName="compNode" presStyleCnt="0"/>
      <dgm:spPr/>
    </dgm:pt>
    <dgm:pt modelId="{CC15BD98-2624-44DF-A439-2C7F725F4E1B}" type="pres">
      <dgm:prSet presAssocID="{74266EB0-4FE2-42EE-ABC5-977ED6B71969}" presName="bgRect" presStyleLbl="bgShp" presStyleIdx="3" presStyleCnt="4"/>
      <dgm:spPr/>
    </dgm:pt>
    <dgm:pt modelId="{5B59B939-6CBE-4AD6-B532-F29C88FB14C6}" type="pres">
      <dgm:prSet presAssocID="{74266EB0-4FE2-42EE-ABC5-977ED6B7196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ence"/>
        </a:ext>
      </dgm:extLst>
    </dgm:pt>
    <dgm:pt modelId="{AF4DC119-51C8-4644-940E-123F93DD8ECD}" type="pres">
      <dgm:prSet presAssocID="{74266EB0-4FE2-42EE-ABC5-977ED6B71969}" presName="spaceRect" presStyleCnt="0"/>
      <dgm:spPr/>
    </dgm:pt>
    <dgm:pt modelId="{CC1936D7-AFC1-4D1D-B02A-A66B09BE6C99}" type="pres">
      <dgm:prSet presAssocID="{74266EB0-4FE2-42EE-ABC5-977ED6B7196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579FE2B-83E7-4D26-81DE-40817625F85A}" type="presOf" srcId="{2B5F56ED-923B-4A55-ACBE-EC7543744F92}" destId="{031966BF-83EF-4118-AA9E-CE05AB4F7C1D}" srcOrd="0" destOrd="0" presId="urn:microsoft.com/office/officeart/2018/2/layout/IconVerticalSolidList"/>
    <dgm:cxn modelId="{C2C70B3C-15D7-441B-A81B-04E95A4F1965}" srcId="{C3502D58-9ECE-4D33-9582-96BC207838F7}" destId="{74266EB0-4FE2-42EE-ABC5-977ED6B71969}" srcOrd="3" destOrd="0" parTransId="{1B7E474C-ED8D-48AD-BA62-AF0AE001C130}" sibTransId="{F2B9886A-C651-4364-B4BC-64777025CD29}"/>
    <dgm:cxn modelId="{28F0F96A-5572-4E6C-AE47-99C4260AE381}" type="presOf" srcId="{C3502D58-9ECE-4D33-9582-96BC207838F7}" destId="{45390741-60F9-438A-9BCF-2FFB746A5023}" srcOrd="0" destOrd="0" presId="urn:microsoft.com/office/officeart/2018/2/layout/IconVerticalSolidList"/>
    <dgm:cxn modelId="{925C5E94-9589-4FC1-A104-9001D1E608EC}" srcId="{C3502D58-9ECE-4D33-9582-96BC207838F7}" destId="{2B5F56ED-923B-4A55-ACBE-EC7543744F92}" srcOrd="1" destOrd="0" parTransId="{80754FD1-D7A2-483A-9E47-5E8E9DE7053C}" sibTransId="{F6864201-B852-45AD-8BC9-FEF6AFA8ED1A}"/>
    <dgm:cxn modelId="{32DFB4CB-1DA9-4896-A740-DEECD5CC9421}" type="presOf" srcId="{3905E329-8548-40A5-A93E-BC30614FA318}" destId="{20E4B5CB-32C8-47BF-B4EB-C279B227CC3C}" srcOrd="0" destOrd="0" presId="urn:microsoft.com/office/officeart/2018/2/layout/IconVerticalSolidList"/>
    <dgm:cxn modelId="{2F8A54D0-BF42-4441-8C6A-13F5BF5AD6C1}" srcId="{C3502D58-9ECE-4D33-9582-96BC207838F7}" destId="{8919A5DE-51E9-40E4-BF9A-3E49E96EDB71}" srcOrd="2" destOrd="0" parTransId="{F90481FF-FE9F-499C-8595-D260DE287141}" sibTransId="{134EFF91-B479-4739-879F-F73D47D7906F}"/>
    <dgm:cxn modelId="{A60D31D9-0DEB-498C-AE5B-CC2BF8701F1E}" type="presOf" srcId="{74266EB0-4FE2-42EE-ABC5-977ED6B71969}" destId="{CC1936D7-AFC1-4D1D-B02A-A66B09BE6C99}" srcOrd="0" destOrd="0" presId="urn:microsoft.com/office/officeart/2018/2/layout/IconVerticalSolidList"/>
    <dgm:cxn modelId="{0F5274DB-1938-4EDD-90CF-2B896CBE97E3}" srcId="{C3502D58-9ECE-4D33-9582-96BC207838F7}" destId="{3905E329-8548-40A5-A93E-BC30614FA318}" srcOrd="0" destOrd="0" parTransId="{4529DBD1-D365-41D4-B62A-617C3C17A84C}" sibTransId="{487CCB18-8364-4EAB-A8BB-3917D038D3C4}"/>
    <dgm:cxn modelId="{661C5EE1-495B-43B0-8DCB-D5EFFF65227B}" type="presOf" srcId="{8919A5DE-51E9-40E4-BF9A-3E49E96EDB71}" destId="{FFFF44CC-99A8-4FD0-B10B-92F2D25F6B09}" srcOrd="0" destOrd="0" presId="urn:microsoft.com/office/officeart/2018/2/layout/IconVerticalSolidList"/>
    <dgm:cxn modelId="{F99B3759-2849-468F-B741-90C79039ADA2}" type="presParOf" srcId="{45390741-60F9-438A-9BCF-2FFB746A5023}" destId="{DC449C6B-990A-4BB0-873E-9990E5C8F3EE}" srcOrd="0" destOrd="0" presId="urn:microsoft.com/office/officeart/2018/2/layout/IconVerticalSolidList"/>
    <dgm:cxn modelId="{BC326E03-4225-4E5C-A031-25C5691A5724}" type="presParOf" srcId="{DC449C6B-990A-4BB0-873E-9990E5C8F3EE}" destId="{55E6243E-859E-4630-BC29-4F7805A26E22}" srcOrd="0" destOrd="0" presId="urn:microsoft.com/office/officeart/2018/2/layout/IconVerticalSolidList"/>
    <dgm:cxn modelId="{6979A5D0-8BCA-470E-A29F-4CBC969E4AB8}" type="presParOf" srcId="{DC449C6B-990A-4BB0-873E-9990E5C8F3EE}" destId="{8E60755B-A0A8-4227-87A0-CB74670D61E1}" srcOrd="1" destOrd="0" presId="urn:microsoft.com/office/officeart/2018/2/layout/IconVerticalSolidList"/>
    <dgm:cxn modelId="{4182BEB9-DF81-4438-B68D-AD0E0E14384B}" type="presParOf" srcId="{DC449C6B-990A-4BB0-873E-9990E5C8F3EE}" destId="{AF6A999A-FF7F-4457-A3DB-35A94615EB51}" srcOrd="2" destOrd="0" presId="urn:microsoft.com/office/officeart/2018/2/layout/IconVerticalSolidList"/>
    <dgm:cxn modelId="{58699953-4DD1-4FA4-85A0-BD97321214A3}" type="presParOf" srcId="{DC449C6B-990A-4BB0-873E-9990E5C8F3EE}" destId="{20E4B5CB-32C8-47BF-B4EB-C279B227CC3C}" srcOrd="3" destOrd="0" presId="urn:microsoft.com/office/officeart/2018/2/layout/IconVerticalSolidList"/>
    <dgm:cxn modelId="{7D2BC132-D571-44ED-A0F0-288340E5E1A5}" type="presParOf" srcId="{45390741-60F9-438A-9BCF-2FFB746A5023}" destId="{B846652C-5FC4-4526-B56A-D1493B1D88FF}" srcOrd="1" destOrd="0" presId="urn:microsoft.com/office/officeart/2018/2/layout/IconVerticalSolidList"/>
    <dgm:cxn modelId="{60D0CE44-565C-4FCD-946C-50B8B59B1C79}" type="presParOf" srcId="{45390741-60F9-438A-9BCF-2FFB746A5023}" destId="{775DD80D-8FD1-40B2-9D6F-C2BD5F8F1930}" srcOrd="2" destOrd="0" presId="urn:microsoft.com/office/officeart/2018/2/layout/IconVerticalSolidList"/>
    <dgm:cxn modelId="{E5416DD9-B828-45DF-AAB3-7C920FF36502}" type="presParOf" srcId="{775DD80D-8FD1-40B2-9D6F-C2BD5F8F1930}" destId="{57A03D7C-9651-464D-812D-A59172BA22A0}" srcOrd="0" destOrd="0" presId="urn:microsoft.com/office/officeart/2018/2/layout/IconVerticalSolidList"/>
    <dgm:cxn modelId="{12DB6F2C-D811-4882-957B-4BBF42B030DB}" type="presParOf" srcId="{775DD80D-8FD1-40B2-9D6F-C2BD5F8F1930}" destId="{9AABBDCE-8003-464A-B13E-209C810D8021}" srcOrd="1" destOrd="0" presId="urn:microsoft.com/office/officeart/2018/2/layout/IconVerticalSolidList"/>
    <dgm:cxn modelId="{BCC24386-6FF9-48FE-A814-DB4C840EB829}" type="presParOf" srcId="{775DD80D-8FD1-40B2-9D6F-C2BD5F8F1930}" destId="{C9E0B970-20EF-4EEC-84A4-C41B090EE202}" srcOrd="2" destOrd="0" presId="urn:microsoft.com/office/officeart/2018/2/layout/IconVerticalSolidList"/>
    <dgm:cxn modelId="{16F8E0DD-8674-48CD-8274-D53DDAE904A9}" type="presParOf" srcId="{775DD80D-8FD1-40B2-9D6F-C2BD5F8F1930}" destId="{031966BF-83EF-4118-AA9E-CE05AB4F7C1D}" srcOrd="3" destOrd="0" presId="urn:microsoft.com/office/officeart/2018/2/layout/IconVerticalSolidList"/>
    <dgm:cxn modelId="{8C161EEF-6BF2-4777-9062-75052CD4744D}" type="presParOf" srcId="{45390741-60F9-438A-9BCF-2FFB746A5023}" destId="{BB28AF56-FFC2-4829-9CC0-0D18A7EB9E7B}" srcOrd="3" destOrd="0" presId="urn:microsoft.com/office/officeart/2018/2/layout/IconVerticalSolidList"/>
    <dgm:cxn modelId="{772708F8-F7EA-4103-94B0-A51CFCC9C359}" type="presParOf" srcId="{45390741-60F9-438A-9BCF-2FFB746A5023}" destId="{DCCED3FA-BAD9-489B-BA00-4C576DEC21E2}" srcOrd="4" destOrd="0" presId="urn:microsoft.com/office/officeart/2018/2/layout/IconVerticalSolidList"/>
    <dgm:cxn modelId="{FA04FDC7-2AE8-4E12-B60B-7A3A98665DE2}" type="presParOf" srcId="{DCCED3FA-BAD9-489B-BA00-4C576DEC21E2}" destId="{EA3422A2-619E-4D97-BFE3-A2FF0A5072B9}" srcOrd="0" destOrd="0" presId="urn:microsoft.com/office/officeart/2018/2/layout/IconVerticalSolidList"/>
    <dgm:cxn modelId="{31F36708-A4A9-45DA-9F02-A69D72C0D8B5}" type="presParOf" srcId="{DCCED3FA-BAD9-489B-BA00-4C576DEC21E2}" destId="{1A73C191-FBC3-433C-8CE5-14C8050ECAF0}" srcOrd="1" destOrd="0" presId="urn:microsoft.com/office/officeart/2018/2/layout/IconVerticalSolidList"/>
    <dgm:cxn modelId="{F89CE21E-BD80-4C5A-9634-E53EA083D093}" type="presParOf" srcId="{DCCED3FA-BAD9-489B-BA00-4C576DEC21E2}" destId="{176CCA63-ADFB-42E2-A648-D737E1C2321E}" srcOrd="2" destOrd="0" presId="urn:microsoft.com/office/officeart/2018/2/layout/IconVerticalSolidList"/>
    <dgm:cxn modelId="{8E153EB9-F647-4BD7-8C68-BD609BAF4486}" type="presParOf" srcId="{DCCED3FA-BAD9-489B-BA00-4C576DEC21E2}" destId="{FFFF44CC-99A8-4FD0-B10B-92F2D25F6B09}" srcOrd="3" destOrd="0" presId="urn:microsoft.com/office/officeart/2018/2/layout/IconVerticalSolidList"/>
    <dgm:cxn modelId="{9298578B-4197-4726-ABFA-664340C18B02}" type="presParOf" srcId="{45390741-60F9-438A-9BCF-2FFB746A5023}" destId="{58CA8F25-51D4-4A50-9DF8-8FCB1F6F5489}" srcOrd="5" destOrd="0" presId="urn:microsoft.com/office/officeart/2018/2/layout/IconVerticalSolidList"/>
    <dgm:cxn modelId="{26852C75-18C8-432E-B26D-9A7305E83EE8}" type="presParOf" srcId="{45390741-60F9-438A-9BCF-2FFB746A5023}" destId="{27C512BA-9ACC-449E-9226-6D84EAACBEC9}" srcOrd="6" destOrd="0" presId="urn:microsoft.com/office/officeart/2018/2/layout/IconVerticalSolidList"/>
    <dgm:cxn modelId="{7B6BCD9D-55D1-45D5-93B5-A224BF38044B}" type="presParOf" srcId="{27C512BA-9ACC-449E-9226-6D84EAACBEC9}" destId="{CC15BD98-2624-44DF-A439-2C7F725F4E1B}" srcOrd="0" destOrd="0" presId="urn:microsoft.com/office/officeart/2018/2/layout/IconVerticalSolidList"/>
    <dgm:cxn modelId="{4AC11F0E-F2EF-4AC2-8AE3-7B90D505E69B}" type="presParOf" srcId="{27C512BA-9ACC-449E-9226-6D84EAACBEC9}" destId="{5B59B939-6CBE-4AD6-B532-F29C88FB14C6}" srcOrd="1" destOrd="0" presId="urn:microsoft.com/office/officeart/2018/2/layout/IconVerticalSolidList"/>
    <dgm:cxn modelId="{A88BF13D-53F2-4FEF-9149-91B40EE177B3}" type="presParOf" srcId="{27C512BA-9ACC-449E-9226-6D84EAACBEC9}" destId="{AF4DC119-51C8-4644-940E-123F93DD8ECD}" srcOrd="2" destOrd="0" presId="urn:microsoft.com/office/officeart/2018/2/layout/IconVerticalSolidList"/>
    <dgm:cxn modelId="{D31731DC-86FB-4EB7-9855-5E4DC769D5F2}" type="presParOf" srcId="{27C512BA-9ACC-449E-9226-6D84EAACBEC9}" destId="{CC1936D7-AFC1-4D1D-B02A-A66B09BE6C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E6243E-859E-4630-BC29-4F7805A26E22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0755B-A0A8-4227-87A0-CB74670D61E1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4B5CB-32C8-47BF-B4EB-C279B227CC3C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Begins 9am tomorrow, L1 </a:t>
          </a:r>
          <a:r>
            <a:rPr lang="en-US" sz="2200" kern="1200" dirty="0" err="1"/>
            <a:t>outsge</a:t>
          </a:r>
          <a:r>
            <a:rPr lang="en-US" sz="2200" kern="1200" dirty="0"/>
            <a:t> for VFD tie in…</a:t>
          </a:r>
        </a:p>
      </dsp:txBody>
      <dsp:txXfrm>
        <a:off x="1357965" y="2319"/>
        <a:ext cx="4887299" cy="1175727"/>
      </dsp:txXfrm>
    </dsp:sp>
    <dsp:sp modelId="{57A03D7C-9651-464D-812D-A59172BA22A0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BBDCE-8003-464A-B13E-209C810D8021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966BF-83EF-4118-AA9E-CE05AB4F7C1D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Tunnel HP surveys in the am</a:t>
          </a:r>
        </a:p>
      </dsp:txBody>
      <dsp:txXfrm>
        <a:off x="1357965" y="1471979"/>
        <a:ext cx="4887299" cy="1175727"/>
      </dsp:txXfrm>
    </dsp:sp>
    <dsp:sp modelId="{EA3422A2-619E-4D97-BFE3-A2FF0A5072B9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73C191-FBC3-433C-8CE5-14C8050ECAF0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F44CC-99A8-4FD0-B10B-92F2D25F6B09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Zones 1&amp;2 to RA following completion of surveys</a:t>
          </a:r>
        </a:p>
      </dsp:txBody>
      <dsp:txXfrm>
        <a:off x="1357965" y="2941639"/>
        <a:ext cx="4887299" cy="1175727"/>
      </dsp:txXfrm>
    </dsp:sp>
    <dsp:sp modelId="{CC15BD98-2624-44DF-A439-2C7F725F4E1B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9B939-6CBE-4AD6-B532-F29C88FB14C6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1936D7-AFC1-4D1D-B02A-A66B09BE6C99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 ACCESS to LINAC ZONES 3&amp;4 (secured for NSRL running)</a:t>
          </a:r>
        </a:p>
      </dsp:txBody>
      <dsp:txXfrm>
        <a:off x="1357965" y="4411299"/>
        <a:ext cx="4887299" cy="1175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830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07/1/2025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2270-926B-5015-2D52-17B14734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Maintenance 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8AB30-D92A-7ECC-3B95-1404F4AD0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Opportunistic access</a:t>
            </a:r>
          </a:p>
          <a:p>
            <a:r>
              <a:rPr lang="en-US" dirty="0"/>
              <a:t>Access to </a:t>
            </a:r>
            <a:r>
              <a:rPr lang="en-US" dirty="0" err="1"/>
              <a:t>CeC</a:t>
            </a:r>
            <a:r>
              <a:rPr lang="en-US" dirty="0"/>
              <a:t> today behind RF work</a:t>
            </a:r>
          </a:p>
        </p:txBody>
      </p:sp>
    </p:spTree>
    <p:extLst>
      <p:ext uri="{BB962C8B-B14F-4D97-AF65-F5344CB8AC3E}">
        <p14:creationId xmlns:p14="http://schemas.microsoft.com/office/powerpoint/2010/main" val="317989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D983EA-663F-70E0-DE22-4B0CD8E9E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800"/>
              <a:t>LINAC Shutdown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EF36C4-3476-2755-448F-9080C4AD1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12865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8314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</TotalTime>
  <Words>60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No Maintenance this week</vt:lpstr>
      <vt:lpstr>LINAC Shutdown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31</cp:revision>
  <dcterms:created xsi:type="dcterms:W3CDTF">2024-04-16T14:21:02Z</dcterms:created>
  <dcterms:modified xsi:type="dcterms:W3CDTF">2025-07-08T14:52:22Z</dcterms:modified>
</cp:coreProperties>
</file>