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2192000" cy="1625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2E5DE32A-F5D3-4D41-BCC4-C60598946CB4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0" d="100"/>
          <a:sy n="40" d="100"/>
        </p:scale>
        <p:origin x="208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898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65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135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698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1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540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151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111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259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688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889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29CCD-6740-401F-BC8F-66CAAB5C061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465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7B47ED2-6BC3-4340-90BF-47A34589F956}"/>
              </a:ext>
            </a:extLst>
          </p:cNvPr>
          <p:cNvSpPr txBox="1"/>
          <p:nvPr/>
        </p:nvSpPr>
        <p:spPr>
          <a:xfrm>
            <a:off x="482692" y="1287981"/>
            <a:ext cx="1146684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FF0000"/>
                </a:solidFill>
              </a:rPr>
              <a:t>APEX  Plan for  July 9, Wednesday</a:t>
            </a:r>
          </a:p>
          <a:p>
            <a:pPr algn="ctr"/>
            <a:r>
              <a:rPr lang="en-US" sz="4000" b="1" dirty="0"/>
              <a:t> (  9:00am - 24:00 pm 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B517383-885E-D384-0FAB-817DA6077A72}"/>
              </a:ext>
            </a:extLst>
          </p:cNvPr>
          <p:cNvSpPr txBox="1"/>
          <p:nvPr/>
        </p:nvSpPr>
        <p:spPr>
          <a:xfrm>
            <a:off x="180309" y="2987060"/>
            <a:ext cx="1921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9am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73E4A9D-4394-37DD-73A3-A6999F4DC3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3634" y="2782193"/>
            <a:ext cx="9224732" cy="12660777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3A060D8A-202D-5F4B-7A58-A6758D268F7E}"/>
              </a:ext>
            </a:extLst>
          </p:cNvPr>
          <p:cNvSpPr txBox="1"/>
          <p:nvPr/>
        </p:nvSpPr>
        <p:spPr>
          <a:xfrm>
            <a:off x="6427085" y="5369095"/>
            <a:ext cx="4114348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24-03: </a:t>
            </a:r>
          </a:p>
          <a:p>
            <a:r>
              <a:rPr lang="en-US" sz="4000" b="1" dirty="0">
                <a:solidFill>
                  <a:srgbClr val="FF0000"/>
                </a:solidFill>
              </a:rPr>
              <a:t>Accelerate a flat gold ion beam from 31 GeV to 100 GeV in the RHIC Yellow Ring</a:t>
            </a:r>
          </a:p>
          <a:p>
            <a:endParaRPr lang="en-US" sz="40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r>
              <a:rPr lang="en-US" sz="4000" dirty="0">
                <a:latin typeface="Calibri" panose="020F0502020204030204" pitchFamily="34" charset="0"/>
              </a:rPr>
              <a:t>Yun, Bredan, Kevin,  Travis, Guillaume, Ian, Chuyu, Derong , MCR</a:t>
            </a:r>
            <a:endParaRPr lang="en-US" sz="4000" dirty="0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1E2E45D-734D-F3A0-5A29-AF530F906D38}"/>
              </a:ext>
            </a:extLst>
          </p:cNvPr>
          <p:cNvCxnSpPr/>
          <p:nvPr/>
        </p:nvCxnSpPr>
        <p:spPr>
          <a:xfrm>
            <a:off x="1702232" y="14438976"/>
            <a:ext cx="88392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A7256A59-5218-8E59-C9C6-696601908883}"/>
              </a:ext>
            </a:extLst>
          </p:cNvPr>
          <p:cNvSpPr txBox="1"/>
          <p:nvPr/>
        </p:nvSpPr>
        <p:spPr>
          <a:xfrm>
            <a:off x="4077656" y="13730948"/>
            <a:ext cx="61830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Back to  Physics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F49E179-7C3E-2A41-7310-1F10AB2392C8}"/>
              </a:ext>
            </a:extLst>
          </p:cNvPr>
          <p:cNvSpPr txBox="1"/>
          <p:nvPr/>
        </p:nvSpPr>
        <p:spPr>
          <a:xfrm>
            <a:off x="10469714" y="5853898"/>
            <a:ext cx="237814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b="1" dirty="0"/>
          </a:p>
          <a:p>
            <a:r>
              <a:rPr lang="en-US" sz="3200" b="1" dirty="0"/>
              <a:t>Injection</a:t>
            </a:r>
          </a:p>
          <a:p>
            <a:endParaRPr lang="en-US" sz="3200" b="1" dirty="0"/>
          </a:p>
          <a:p>
            <a:endParaRPr lang="en-US" sz="3200" b="1" dirty="0"/>
          </a:p>
          <a:p>
            <a:r>
              <a:rPr lang="en-US" sz="3200" b="1" dirty="0"/>
              <a:t>Ramps</a:t>
            </a:r>
          </a:p>
          <a:p>
            <a:endParaRPr lang="en-US" sz="3200" b="1" dirty="0"/>
          </a:p>
          <a:p>
            <a:endParaRPr lang="en-US" sz="3200" b="1" dirty="0"/>
          </a:p>
          <a:p>
            <a:endParaRPr lang="en-US" sz="3200" b="1" dirty="0"/>
          </a:p>
          <a:p>
            <a:r>
              <a:rPr lang="en-US" sz="3200" b="1" dirty="0"/>
              <a:t>Store</a:t>
            </a:r>
          </a:p>
          <a:p>
            <a:endParaRPr lang="en-US" sz="3200" b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E3F827F-48B1-5E58-115E-64CB2B3F4D84}"/>
              </a:ext>
            </a:extLst>
          </p:cNvPr>
          <p:cNvSpPr txBox="1"/>
          <p:nvPr/>
        </p:nvSpPr>
        <p:spPr>
          <a:xfrm>
            <a:off x="241139" y="14154730"/>
            <a:ext cx="1921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24pm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E04D7EE-9851-B17B-C462-175DB114566F}"/>
              </a:ext>
            </a:extLst>
          </p:cNvPr>
          <p:cNvSpPr txBox="1"/>
          <p:nvPr/>
        </p:nvSpPr>
        <p:spPr>
          <a:xfrm>
            <a:off x="5032752" y="14438976"/>
            <a:ext cx="61830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Physics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080ECD7-BCC2-CBE6-EF52-783F9D8AB544}"/>
              </a:ext>
            </a:extLst>
          </p:cNvPr>
          <p:cNvCxnSpPr/>
          <p:nvPr/>
        </p:nvCxnSpPr>
        <p:spPr>
          <a:xfrm>
            <a:off x="1702232" y="13496407"/>
            <a:ext cx="88392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0FE46787-87F8-112A-4188-E273A78B066A}"/>
              </a:ext>
            </a:extLst>
          </p:cNvPr>
          <p:cNvSpPr txBox="1"/>
          <p:nvPr/>
        </p:nvSpPr>
        <p:spPr>
          <a:xfrm>
            <a:off x="241139" y="13261663"/>
            <a:ext cx="1921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23pm</a:t>
            </a:r>
          </a:p>
        </p:txBody>
      </p:sp>
    </p:spTree>
    <p:extLst>
      <p:ext uri="{BB962C8B-B14F-4D97-AF65-F5344CB8AC3E}">
        <p14:creationId xmlns:p14="http://schemas.microsoft.com/office/powerpoint/2010/main" val="24251514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591</TotalTime>
  <Words>60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Luo, Yun</dc:creator>
  <cp:lastModifiedBy>Luo, Yun</cp:lastModifiedBy>
  <cp:revision>83</cp:revision>
  <dcterms:created xsi:type="dcterms:W3CDTF">2021-04-19T19:33:17Z</dcterms:created>
  <dcterms:modified xsi:type="dcterms:W3CDTF">2025-07-08T14:48:57Z</dcterms:modified>
</cp:coreProperties>
</file>