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15,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</a:t>
            </a:r>
          </a:p>
          <a:p>
            <a:r>
              <a:rPr lang="en-US" dirty="0"/>
              <a:t>  currently well and  providing ions for RHIC </a:t>
            </a:r>
          </a:p>
          <a:p>
            <a:r>
              <a:rPr lang="en-US" dirty="0"/>
              <a:t> Track to replace terminal foils in mid  August </a:t>
            </a:r>
          </a:p>
          <a:p>
            <a:r>
              <a:rPr lang="en-US" dirty="0"/>
              <a:t>Spark on Wednesday was recovered </a:t>
            </a:r>
          </a:p>
          <a:p>
            <a:pPr marL="0" indent="0">
              <a:buNone/>
            </a:pPr>
            <a:r>
              <a:rPr lang="en-US" b="1" dirty="0"/>
              <a:t>MP6 </a:t>
            </a:r>
          </a:p>
          <a:p>
            <a:r>
              <a:rPr lang="en-US" dirty="0"/>
              <a:t>providing ions for external users</a:t>
            </a:r>
          </a:p>
          <a:p>
            <a:r>
              <a:rPr lang="en-US" dirty="0"/>
              <a:t>Ion source was replaced last week </a:t>
            </a:r>
          </a:p>
          <a:p>
            <a:pPr lvl="0"/>
            <a:r>
              <a:rPr lang="en-US" b="1" dirty="0"/>
              <a:t>MP6 will deliver bean for Renew class in target room 4</a:t>
            </a:r>
            <a:endParaRPr lang="en-US" dirty="0"/>
          </a:p>
          <a:p>
            <a:pPr lvl="0"/>
            <a:r>
              <a:rPr lang="en-US" dirty="0"/>
              <a:t>External user  is scheduled for this weekend.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fontScale="92500" lnSpcReduction="2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Collector PS tripping:  added extra cap between EBIS platform and Collector  PS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EBIS MPS was fixed yester by repairing module SN3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LION XY controller need to replace and tested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Planning to  develop gold beams on 23</a:t>
            </a:r>
            <a:r>
              <a:rPr lang="en-US" sz="1900" baseline="30000" dirty="0"/>
              <a:t>rd</a:t>
            </a:r>
            <a:r>
              <a:rPr lang="en-US" sz="1900" dirty="0"/>
              <a:t> and 29</a:t>
            </a:r>
            <a:r>
              <a:rPr lang="en-US" sz="1900" baseline="30000" dirty="0"/>
              <a:t>th</a:t>
            </a:r>
            <a:r>
              <a:rPr lang="en-US" sz="1900" dirty="0"/>
              <a:t> July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We need to get safety approval running Deuterium for NSRL</a:t>
            </a:r>
          </a:p>
          <a:p>
            <a:pPr marL="0" lvl="0" indent="0"/>
            <a:r>
              <a:rPr lang="en-US" sz="19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590808" y="4406737"/>
            <a:ext cx="180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>
                <a:solidFill>
                  <a:srgbClr val="7030A0"/>
                </a:solidFill>
              </a:rPr>
              <a:t>H</a:t>
            </a:r>
            <a:r>
              <a:rPr lang="en-US" dirty="0"/>
              <a:t>,  Si</a:t>
            </a:r>
            <a:r>
              <a:rPr lang="en-US" baseline="30000" dirty="0"/>
              <a:t>+11 ,</a:t>
            </a:r>
            <a:r>
              <a:rPr lang="en-US" dirty="0"/>
              <a:t> Nb</a:t>
            </a:r>
            <a:r>
              <a:rPr lang="en-US" baseline="30000" dirty="0"/>
              <a:t>+23</a:t>
            </a:r>
            <a:r>
              <a:rPr lang="en-US" dirty="0"/>
              <a:t>,  Ag</a:t>
            </a:r>
            <a:r>
              <a:rPr lang="en-US" baseline="30000" dirty="0"/>
              <a:t>+29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Au</a:t>
            </a:r>
            <a:r>
              <a:rPr lang="en-US" baseline="30000" dirty="0">
                <a:solidFill>
                  <a:srgbClr val="7030A0"/>
                </a:solidFill>
              </a:rPr>
              <a:t>+31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F68158-4152-E985-8996-A9D85BCD2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38" y="3886200"/>
            <a:ext cx="556825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Maintenance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Linac planning to restart mid November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0" lvl="0" indent="0"/>
            <a:endParaRPr lang="en-US" sz="2100" dirty="0"/>
          </a:p>
          <a:p>
            <a:pPr lvl="0"/>
            <a:r>
              <a:rPr lang="en-US" sz="2100" dirty="0"/>
              <a:t>OPPIS is running to for optimization of beam current studies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222859</TotalTime>
  <Words>206</Words>
  <Application>Microsoft Macintosh PowerPoint</Application>
  <PresentationFormat>On-screen Show (4:3)</PresentationFormat>
  <Paragraphs>42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Maintenance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611</cp:revision>
  <dcterms:created xsi:type="dcterms:W3CDTF">2021-06-08T16:06:04Z</dcterms:created>
  <dcterms:modified xsi:type="dcterms:W3CDTF">2025-07-15T16:38:29Z</dcterms:modified>
  <cp:category/>
</cp:coreProperties>
</file>