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24"/>
    <p:restoredTop sz="94694"/>
  </p:normalViewPr>
  <p:slideViewPr>
    <p:cSldViewPr snapToGrid="0" snapToObjects="1">
      <p:cViewPr varScale="1">
        <p:scale>
          <a:sx n="119" d="100"/>
          <a:sy n="119" d="100"/>
        </p:scale>
        <p:origin x="232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7/15/25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60" y="87275"/>
            <a:ext cx="11049000" cy="646256"/>
          </a:xfrm>
        </p:spPr>
        <p:txBody>
          <a:bodyPr>
            <a:normAutofit fontScale="90000"/>
          </a:bodyPr>
          <a:lstStyle/>
          <a:p>
            <a:r>
              <a:rPr lang="en-US" dirty="0"/>
              <a:t>Injector Status: Time meeting 7/15/25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4B14DF-EBFC-41F9-E7C0-8132EDA0E21C}"/>
              </a:ext>
            </a:extLst>
          </p:cNvPr>
          <p:cNvSpPr txBox="1"/>
          <p:nvPr/>
        </p:nvSpPr>
        <p:spPr>
          <a:xfrm>
            <a:off x="241160" y="895751"/>
            <a:ext cx="534205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AGS delivering well for RHIC stores</a:t>
            </a:r>
          </a:p>
          <a:p>
            <a:endParaRPr lang="en-US" dirty="0"/>
          </a:p>
          <a:p>
            <a:r>
              <a:rPr lang="en-US" dirty="0"/>
              <a:t>Had been using detuned merge to control intensity/longitudinal emittance</a:t>
            </a:r>
          </a:p>
          <a:p>
            <a:endParaRPr lang="en-US" dirty="0"/>
          </a:p>
          <a:p>
            <a:r>
              <a:rPr lang="en-US" dirty="0"/>
              <a:t>Full merge requires less intensity out of Tandem for same RHIC intensity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Linac in maintenance, proton development is over</a:t>
            </a:r>
          </a:p>
          <a:p>
            <a:endParaRPr lang="en-US" dirty="0"/>
          </a:p>
          <a:p>
            <a:r>
              <a:rPr lang="en-US" dirty="0"/>
              <a:t>Developments aimed at model development and AI/ML </a:t>
            </a:r>
            <a:r>
              <a:rPr lang="en-US"/>
              <a:t>efforts continue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Chart, scatter chart&#10;&#10;AI-generated content may be incorrect.">
            <a:extLst>
              <a:ext uri="{FF2B5EF4-FFF2-40B4-BE49-F238E27FC236}">
                <a16:creationId xmlns:a16="http://schemas.microsoft.com/office/drawing/2014/main" id="{AF6FFF57-A139-5C7D-718E-54EF871E0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648" y="938456"/>
            <a:ext cx="5924254" cy="42527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059AAC-722D-AC9A-153A-35C7D74FE303}"/>
              </a:ext>
            </a:extLst>
          </p:cNvPr>
          <p:cNvSpPr txBox="1"/>
          <p:nvPr/>
        </p:nvSpPr>
        <p:spPr>
          <a:xfrm rot="16200000">
            <a:off x="5088032" y="2586327"/>
            <a:ext cx="164660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Intensity (10</a:t>
            </a:r>
            <a:r>
              <a:rPr lang="en-US" baseline="30000" dirty="0"/>
              <a:t>6</a:t>
            </a:r>
            <a:r>
              <a:rPr lang="en-US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D66401-DD17-F770-D915-195298994601}"/>
              </a:ext>
            </a:extLst>
          </p:cNvPr>
          <p:cNvSpPr txBox="1"/>
          <p:nvPr/>
        </p:nvSpPr>
        <p:spPr>
          <a:xfrm>
            <a:off x="7745425" y="832891"/>
            <a:ext cx="3352200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AGS Extraction Intensity by Fill</a:t>
            </a:r>
          </a:p>
        </p:txBody>
      </p:sp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86B1CF4A-AD3C-3042-B2A5-C69E87049FF1}" vid="{FCE94D0E-8B34-5545-ADC3-9E0BB024F5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30681</TotalTime>
  <Words>63</Words>
  <Application>Microsoft Macintosh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BNL</vt:lpstr>
      <vt:lpstr>Injector Status: Time meeting 7/15/25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Schoefer, Vincent</dc:creator>
  <cp:keywords/>
  <dc:description/>
  <cp:lastModifiedBy>Schoefer, Vincent</cp:lastModifiedBy>
  <cp:revision>62</cp:revision>
  <dcterms:created xsi:type="dcterms:W3CDTF">2025-03-25T17:08:08Z</dcterms:created>
  <dcterms:modified xsi:type="dcterms:W3CDTF">2025-07-15T17:04:41Z</dcterms:modified>
  <cp:category/>
</cp:coreProperties>
</file>